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84" r:id="rId8"/>
    <p:sldId id="286" r:id="rId9"/>
    <p:sldId id="285" r:id="rId10"/>
    <p:sldId id="283" r:id="rId11"/>
    <p:sldId id="287" r:id="rId12"/>
    <p:sldId id="288" r:id="rId13"/>
    <p:sldId id="290" r:id="rId14"/>
    <p:sldId id="289" r:id="rId15"/>
    <p:sldId id="291" r:id="rId16"/>
    <p:sldId id="267" r:id="rId17"/>
    <p:sldId id="268" r:id="rId18"/>
    <p:sldId id="269" r:id="rId19"/>
    <p:sldId id="292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053534-8E3C-404D-A8D3-7FE20248490A}" v="1" dt="2021-02-22T11:22:07.7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2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5.png"/><Relationship Id="rId6" Type="http://schemas.openxmlformats.org/officeDocument/2006/relationships/image" Target="../media/image19.sv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4DAAF6-A718-4167-BA32-35F82232DE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053A7BE-51A7-472D-A371-E18A79C010C0}">
      <dgm:prSet custT="1"/>
      <dgm:spPr/>
      <dgm:t>
        <a:bodyPr/>
        <a:lstStyle/>
        <a:p>
          <a:r>
            <a:rPr lang="pl-PL" sz="1600" dirty="0"/>
            <a:t>Nauczyciel powinien dokładnie przeanalizować treści wspólnie z uczniami, aż do momentu ich zrozumienia przez uczniów. Powinien jednak bardziej służyć im pomocą, radą, wyjaśnieniami, a nie gotowymi rozwiązaniami. Taka metoda będzie dobrą formą wdrażania do samodzielnego działania i twórczego myślenia.</a:t>
          </a:r>
          <a:endParaRPr lang="en-US" sz="1600" dirty="0"/>
        </a:p>
      </dgm:t>
    </dgm:pt>
    <dgm:pt modelId="{F088B3A7-2B49-4D4F-9FFC-5E83444D9CEA}" type="parTrans" cxnId="{CD45FDDD-4941-4FD6-A3F0-F60B4D7F8ACD}">
      <dgm:prSet/>
      <dgm:spPr/>
      <dgm:t>
        <a:bodyPr/>
        <a:lstStyle/>
        <a:p>
          <a:endParaRPr lang="en-US"/>
        </a:p>
      </dgm:t>
    </dgm:pt>
    <dgm:pt modelId="{A5243A8A-BD00-4C79-9ABA-1AA96D602A8B}" type="sibTrans" cxnId="{CD45FDDD-4941-4FD6-A3F0-F60B4D7F8ACD}">
      <dgm:prSet/>
      <dgm:spPr/>
      <dgm:t>
        <a:bodyPr/>
        <a:lstStyle/>
        <a:p>
          <a:endParaRPr lang="en-US"/>
        </a:p>
      </dgm:t>
    </dgm:pt>
    <dgm:pt modelId="{92DC4088-0309-4E0F-8F71-00684AD6D5E5}">
      <dgm:prSet custT="1"/>
      <dgm:spPr/>
      <dgm:t>
        <a:bodyPr/>
        <a:lstStyle/>
        <a:p>
          <a:r>
            <a:rPr lang="pl-PL" sz="1600"/>
            <a:t>Podział na grupy może być dokonany według różnych kryteriów, np. ze względu na możliwości poznawcze uczniów, ich umiejętności, zainteresowania, tak aby „równo” rozłożyć siły w poszczególnych grupach.</a:t>
          </a:r>
          <a:endParaRPr lang="en-US" sz="1600"/>
        </a:p>
      </dgm:t>
    </dgm:pt>
    <dgm:pt modelId="{5963545F-F530-40E5-91B3-7F4F12744D25}" type="parTrans" cxnId="{9C4057C9-615A-4BE6-ABA9-4A7C7B587062}">
      <dgm:prSet/>
      <dgm:spPr/>
      <dgm:t>
        <a:bodyPr/>
        <a:lstStyle/>
        <a:p>
          <a:endParaRPr lang="en-US"/>
        </a:p>
      </dgm:t>
    </dgm:pt>
    <dgm:pt modelId="{609AE902-8246-4E3A-92F6-C4AB8E348449}" type="sibTrans" cxnId="{9C4057C9-615A-4BE6-ABA9-4A7C7B587062}">
      <dgm:prSet/>
      <dgm:spPr/>
      <dgm:t>
        <a:bodyPr/>
        <a:lstStyle/>
        <a:p>
          <a:endParaRPr lang="en-US"/>
        </a:p>
      </dgm:t>
    </dgm:pt>
    <dgm:pt modelId="{10A33237-BE5D-4734-A2FC-07DF870A5E1D}">
      <dgm:prSet custT="1"/>
      <dgm:spPr/>
      <dgm:t>
        <a:bodyPr/>
        <a:lstStyle/>
        <a:p>
          <a:r>
            <a:rPr lang="pl-PL" sz="1600"/>
            <a:t>Nauczyciel może pomagać uczniom, gdy pracują w grupach zadając im pytania naprowadzające. Należy pamiętać, że uczą się oni nowego sposobu pracy (procesu).  </a:t>
          </a:r>
          <a:endParaRPr lang="en-US" sz="1600"/>
        </a:p>
      </dgm:t>
    </dgm:pt>
    <dgm:pt modelId="{77A208E0-E2A0-46B0-8ACB-6DA868D3E583}" type="parTrans" cxnId="{7BA9BADC-8227-4A76-9F4A-15EF9F9C2869}">
      <dgm:prSet/>
      <dgm:spPr/>
      <dgm:t>
        <a:bodyPr/>
        <a:lstStyle/>
        <a:p>
          <a:endParaRPr lang="en-US"/>
        </a:p>
      </dgm:t>
    </dgm:pt>
    <dgm:pt modelId="{0AFD4D65-5CDE-43EF-9571-5297B56A396E}" type="sibTrans" cxnId="{7BA9BADC-8227-4A76-9F4A-15EF9F9C2869}">
      <dgm:prSet/>
      <dgm:spPr/>
      <dgm:t>
        <a:bodyPr/>
        <a:lstStyle/>
        <a:p>
          <a:endParaRPr lang="en-US"/>
        </a:p>
      </dgm:t>
    </dgm:pt>
    <dgm:pt modelId="{1EBF56A8-9ED6-4CB2-9509-18FB4A89FB7C}">
      <dgm:prSet custT="1"/>
      <dgm:spPr/>
      <dgm:t>
        <a:bodyPr/>
        <a:lstStyle/>
        <a:p>
          <a:r>
            <a:rPr lang="pl-PL" sz="1600"/>
            <a:t>Nauczyciel powinien podawać uczniom konkretne informacje dotyczące oceny ich osiągnięć, zarówno w czasie pracy grupowej, jak i przy podsumowaniu wyników.  </a:t>
          </a:r>
          <a:endParaRPr lang="en-US" sz="1600"/>
        </a:p>
      </dgm:t>
    </dgm:pt>
    <dgm:pt modelId="{C6438B6C-66A3-4B00-B4D1-E5601631A320}" type="parTrans" cxnId="{66A23F2D-59F9-4B7D-B212-124EBDE41621}">
      <dgm:prSet/>
      <dgm:spPr/>
      <dgm:t>
        <a:bodyPr/>
        <a:lstStyle/>
        <a:p>
          <a:endParaRPr lang="en-US"/>
        </a:p>
      </dgm:t>
    </dgm:pt>
    <dgm:pt modelId="{8F530D66-D1AB-461A-AE66-4422AC78F91F}" type="sibTrans" cxnId="{66A23F2D-59F9-4B7D-B212-124EBDE41621}">
      <dgm:prSet/>
      <dgm:spPr/>
      <dgm:t>
        <a:bodyPr/>
        <a:lstStyle/>
        <a:p>
          <a:endParaRPr lang="en-US"/>
        </a:p>
      </dgm:t>
    </dgm:pt>
    <dgm:pt modelId="{C801B35D-AD24-4C4C-A1C5-41568D0F5D51}">
      <dgm:prSet custT="1"/>
      <dgm:spPr/>
      <dgm:t>
        <a:bodyPr/>
        <a:lstStyle/>
        <a:p>
          <a:r>
            <a:rPr lang="pl-PL" sz="1600"/>
            <a:t>Czas na realizację projektu powinien być dostosowany do możliwości uczniów. Nie jest z góry narzucony.</a:t>
          </a:r>
          <a:endParaRPr lang="en-US" sz="1600"/>
        </a:p>
      </dgm:t>
    </dgm:pt>
    <dgm:pt modelId="{01548EB9-A5A5-4057-BC8E-DEB2F1256FCF}" type="parTrans" cxnId="{07CDF5C0-633A-4858-BF78-F4E428D4F4D7}">
      <dgm:prSet/>
      <dgm:spPr/>
      <dgm:t>
        <a:bodyPr/>
        <a:lstStyle/>
        <a:p>
          <a:endParaRPr lang="en-US"/>
        </a:p>
      </dgm:t>
    </dgm:pt>
    <dgm:pt modelId="{6CC37141-E873-4EB9-910F-26DA276445B1}" type="sibTrans" cxnId="{07CDF5C0-633A-4858-BF78-F4E428D4F4D7}">
      <dgm:prSet/>
      <dgm:spPr/>
      <dgm:t>
        <a:bodyPr/>
        <a:lstStyle/>
        <a:p>
          <a:endParaRPr lang="en-US"/>
        </a:p>
      </dgm:t>
    </dgm:pt>
    <dgm:pt modelId="{991E353D-03AF-4F58-9F35-246D8BCABE0C}">
      <dgm:prSet custT="1"/>
      <dgm:spPr/>
      <dgm:t>
        <a:bodyPr/>
        <a:lstStyle/>
        <a:p>
          <a:r>
            <a:rPr lang="pl-PL" sz="1600"/>
            <a:t>Jako formę wyróżnienia i pozytywnego wzmocnienia proponuje się zaprezentowanie prac uczniów przygotowując wystawę w klasopracowni.</a:t>
          </a:r>
          <a:endParaRPr lang="en-US" sz="1600"/>
        </a:p>
      </dgm:t>
    </dgm:pt>
    <dgm:pt modelId="{E808722F-1412-4547-A1B3-9BE3C84857CD}" type="parTrans" cxnId="{C8B9B449-1F9E-4E25-A98F-56D56E31F978}">
      <dgm:prSet/>
      <dgm:spPr/>
      <dgm:t>
        <a:bodyPr/>
        <a:lstStyle/>
        <a:p>
          <a:endParaRPr lang="en-US"/>
        </a:p>
      </dgm:t>
    </dgm:pt>
    <dgm:pt modelId="{78AF17FB-40E3-47F7-B392-008345574482}" type="sibTrans" cxnId="{C8B9B449-1F9E-4E25-A98F-56D56E31F978}">
      <dgm:prSet/>
      <dgm:spPr/>
      <dgm:t>
        <a:bodyPr/>
        <a:lstStyle/>
        <a:p>
          <a:endParaRPr lang="en-US"/>
        </a:p>
      </dgm:t>
    </dgm:pt>
    <dgm:pt modelId="{D3B90A44-AE06-49E4-87C8-F8B3E4955C8A}" type="pres">
      <dgm:prSet presAssocID="{C84DAAF6-A718-4167-BA32-35F82232DE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1A870FF-0DD1-42D1-83B8-845741763C45}" type="pres">
      <dgm:prSet presAssocID="{0053A7BE-51A7-472D-A371-E18A79C010C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073DAB2-0A80-442A-AAD9-483EDD654F2A}" type="pres">
      <dgm:prSet presAssocID="{A5243A8A-BD00-4C79-9ABA-1AA96D602A8B}" presName="spacer" presStyleCnt="0"/>
      <dgm:spPr/>
    </dgm:pt>
    <dgm:pt modelId="{E4872A5B-6417-4B09-BFB4-34410E52E410}" type="pres">
      <dgm:prSet presAssocID="{92DC4088-0309-4E0F-8F71-00684AD6D5E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0CA5AC9-80D6-4E27-801A-7A6A4A222EAB}" type="pres">
      <dgm:prSet presAssocID="{609AE902-8246-4E3A-92F6-C4AB8E348449}" presName="spacer" presStyleCnt="0"/>
      <dgm:spPr/>
    </dgm:pt>
    <dgm:pt modelId="{6F420D09-C2E6-4AD9-8DF9-8EFB563F8E9A}" type="pres">
      <dgm:prSet presAssocID="{10A33237-BE5D-4734-A2FC-07DF870A5E1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9A60DCC-2659-4EC6-A85B-736A7F065BD8}" type="pres">
      <dgm:prSet presAssocID="{0AFD4D65-5CDE-43EF-9571-5297B56A396E}" presName="spacer" presStyleCnt="0"/>
      <dgm:spPr/>
    </dgm:pt>
    <dgm:pt modelId="{014F7797-E0F7-4C9E-AF66-1AB910F1118C}" type="pres">
      <dgm:prSet presAssocID="{1EBF56A8-9ED6-4CB2-9509-18FB4A89FB7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02C0F3B-9646-4AD1-8AA2-E6B2012FACCE}" type="pres">
      <dgm:prSet presAssocID="{8F530D66-D1AB-461A-AE66-4422AC78F91F}" presName="spacer" presStyleCnt="0"/>
      <dgm:spPr/>
    </dgm:pt>
    <dgm:pt modelId="{D9A2F7FB-AF83-442B-988B-BF49998C1FBB}" type="pres">
      <dgm:prSet presAssocID="{C801B35D-AD24-4C4C-A1C5-41568D0F5D5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F0A24E-09B6-49E5-BFBD-B47D2F18C943}" type="pres">
      <dgm:prSet presAssocID="{6CC37141-E873-4EB9-910F-26DA276445B1}" presName="spacer" presStyleCnt="0"/>
      <dgm:spPr/>
    </dgm:pt>
    <dgm:pt modelId="{02E0E0FC-7864-4F46-A1A7-E13FEB55A360}" type="pres">
      <dgm:prSet presAssocID="{991E353D-03AF-4F58-9F35-246D8BCABE0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2ADC8F8-DD9E-4203-9EF6-D9AC3FEE83A0}" type="presOf" srcId="{991E353D-03AF-4F58-9F35-246D8BCABE0C}" destId="{02E0E0FC-7864-4F46-A1A7-E13FEB55A360}" srcOrd="0" destOrd="0" presId="urn:microsoft.com/office/officeart/2005/8/layout/vList2"/>
    <dgm:cxn modelId="{A3127649-8DB4-467D-B633-44EC6A18F3EE}" type="presOf" srcId="{C801B35D-AD24-4C4C-A1C5-41568D0F5D51}" destId="{D9A2F7FB-AF83-442B-988B-BF49998C1FBB}" srcOrd="0" destOrd="0" presId="urn:microsoft.com/office/officeart/2005/8/layout/vList2"/>
    <dgm:cxn modelId="{9C4057C9-615A-4BE6-ABA9-4A7C7B587062}" srcId="{C84DAAF6-A718-4167-BA32-35F82232DE57}" destId="{92DC4088-0309-4E0F-8F71-00684AD6D5E5}" srcOrd="1" destOrd="0" parTransId="{5963545F-F530-40E5-91B3-7F4F12744D25}" sibTransId="{609AE902-8246-4E3A-92F6-C4AB8E348449}"/>
    <dgm:cxn modelId="{0DBE8798-4D4A-451E-BA67-868A58D6D1B2}" type="presOf" srcId="{92DC4088-0309-4E0F-8F71-00684AD6D5E5}" destId="{E4872A5B-6417-4B09-BFB4-34410E52E410}" srcOrd="0" destOrd="0" presId="urn:microsoft.com/office/officeart/2005/8/layout/vList2"/>
    <dgm:cxn modelId="{07CDF5C0-633A-4858-BF78-F4E428D4F4D7}" srcId="{C84DAAF6-A718-4167-BA32-35F82232DE57}" destId="{C801B35D-AD24-4C4C-A1C5-41568D0F5D51}" srcOrd="4" destOrd="0" parTransId="{01548EB9-A5A5-4057-BC8E-DEB2F1256FCF}" sibTransId="{6CC37141-E873-4EB9-910F-26DA276445B1}"/>
    <dgm:cxn modelId="{3F0DDEEF-7E5E-42EA-871D-B2E2B082B832}" type="presOf" srcId="{0053A7BE-51A7-472D-A371-E18A79C010C0}" destId="{41A870FF-0DD1-42D1-83B8-845741763C45}" srcOrd="0" destOrd="0" presId="urn:microsoft.com/office/officeart/2005/8/layout/vList2"/>
    <dgm:cxn modelId="{227A687F-0A57-4CC6-9AB0-910A96D04E19}" type="presOf" srcId="{1EBF56A8-9ED6-4CB2-9509-18FB4A89FB7C}" destId="{014F7797-E0F7-4C9E-AF66-1AB910F1118C}" srcOrd="0" destOrd="0" presId="urn:microsoft.com/office/officeart/2005/8/layout/vList2"/>
    <dgm:cxn modelId="{CD45FDDD-4941-4FD6-A3F0-F60B4D7F8ACD}" srcId="{C84DAAF6-A718-4167-BA32-35F82232DE57}" destId="{0053A7BE-51A7-472D-A371-E18A79C010C0}" srcOrd="0" destOrd="0" parTransId="{F088B3A7-2B49-4D4F-9FFC-5E83444D9CEA}" sibTransId="{A5243A8A-BD00-4C79-9ABA-1AA96D602A8B}"/>
    <dgm:cxn modelId="{66A23F2D-59F9-4B7D-B212-124EBDE41621}" srcId="{C84DAAF6-A718-4167-BA32-35F82232DE57}" destId="{1EBF56A8-9ED6-4CB2-9509-18FB4A89FB7C}" srcOrd="3" destOrd="0" parTransId="{C6438B6C-66A3-4B00-B4D1-E5601631A320}" sibTransId="{8F530D66-D1AB-461A-AE66-4422AC78F91F}"/>
    <dgm:cxn modelId="{9F983CFB-8676-451B-B1A7-AADC276978BF}" type="presOf" srcId="{C84DAAF6-A718-4167-BA32-35F82232DE57}" destId="{D3B90A44-AE06-49E4-87C8-F8B3E4955C8A}" srcOrd="0" destOrd="0" presId="urn:microsoft.com/office/officeart/2005/8/layout/vList2"/>
    <dgm:cxn modelId="{BC9A15E7-8530-4689-908D-E57228107F41}" type="presOf" srcId="{10A33237-BE5D-4734-A2FC-07DF870A5E1D}" destId="{6F420D09-C2E6-4AD9-8DF9-8EFB563F8E9A}" srcOrd="0" destOrd="0" presId="urn:microsoft.com/office/officeart/2005/8/layout/vList2"/>
    <dgm:cxn modelId="{7BA9BADC-8227-4A76-9F4A-15EF9F9C2869}" srcId="{C84DAAF6-A718-4167-BA32-35F82232DE57}" destId="{10A33237-BE5D-4734-A2FC-07DF870A5E1D}" srcOrd="2" destOrd="0" parTransId="{77A208E0-E2A0-46B0-8ACB-6DA868D3E583}" sibTransId="{0AFD4D65-5CDE-43EF-9571-5297B56A396E}"/>
    <dgm:cxn modelId="{C8B9B449-1F9E-4E25-A98F-56D56E31F978}" srcId="{C84DAAF6-A718-4167-BA32-35F82232DE57}" destId="{991E353D-03AF-4F58-9F35-246D8BCABE0C}" srcOrd="5" destOrd="0" parTransId="{E808722F-1412-4547-A1B3-9BE3C84857CD}" sibTransId="{78AF17FB-40E3-47F7-B392-008345574482}"/>
    <dgm:cxn modelId="{80BA7C33-8F1B-4825-BA01-21BA12047211}" type="presParOf" srcId="{D3B90A44-AE06-49E4-87C8-F8B3E4955C8A}" destId="{41A870FF-0DD1-42D1-83B8-845741763C45}" srcOrd="0" destOrd="0" presId="urn:microsoft.com/office/officeart/2005/8/layout/vList2"/>
    <dgm:cxn modelId="{16FB2195-7CF1-48C2-BAF9-460BF811830F}" type="presParOf" srcId="{D3B90A44-AE06-49E4-87C8-F8B3E4955C8A}" destId="{2073DAB2-0A80-442A-AAD9-483EDD654F2A}" srcOrd="1" destOrd="0" presId="urn:microsoft.com/office/officeart/2005/8/layout/vList2"/>
    <dgm:cxn modelId="{24186ACC-569F-4478-93C1-F5C05DF4C61C}" type="presParOf" srcId="{D3B90A44-AE06-49E4-87C8-F8B3E4955C8A}" destId="{E4872A5B-6417-4B09-BFB4-34410E52E410}" srcOrd="2" destOrd="0" presId="urn:microsoft.com/office/officeart/2005/8/layout/vList2"/>
    <dgm:cxn modelId="{ABE5AF8C-67B6-459A-9794-8635C7CD3C1C}" type="presParOf" srcId="{D3B90A44-AE06-49E4-87C8-F8B3E4955C8A}" destId="{10CA5AC9-80D6-4E27-801A-7A6A4A222EAB}" srcOrd="3" destOrd="0" presId="urn:microsoft.com/office/officeart/2005/8/layout/vList2"/>
    <dgm:cxn modelId="{C41805D6-5A9B-4197-879D-8FC2A4C21A96}" type="presParOf" srcId="{D3B90A44-AE06-49E4-87C8-F8B3E4955C8A}" destId="{6F420D09-C2E6-4AD9-8DF9-8EFB563F8E9A}" srcOrd="4" destOrd="0" presId="urn:microsoft.com/office/officeart/2005/8/layout/vList2"/>
    <dgm:cxn modelId="{F9034063-B7DF-4299-A398-A87BA1A8CA31}" type="presParOf" srcId="{D3B90A44-AE06-49E4-87C8-F8B3E4955C8A}" destId="{89A60DCC-2659-4EC6-A85B-736A7F065BD8}" srcOrd="5" destOrd="0" presId="urn:microsoft.com/office/officeart/2005/8/layout/vList2"/>
    <dgm:cxn modelId="{CB10D7EE-EDF9-44CA-BBE9-08714CE6207C}" type="presParOf" srcId="{D3B90A44-AE06-49E4-87C8-F8B3E4955C8A}" destId="{014F7797-E0F7-4C9E-AF66-1AB910F1118C}" srcOrd="6" destOrd="0" presId="urn:microsoft.com/office/officeart/2005/8/layout/vList2"/>
    <dgm:cxn modelId="{494B06FB-727F-4590-80DB-655FF0A56D3C}" type="presParOf" srcId="{D3B90A44-AE06-49E4-87C8-F8B3E4955C8A}" destId="{F02C0F3B-9646-4AD1-8AA2-E6B2012FACCE}" srcOrd="7" destOrd="0" presId="urn:microsoft.com/office/officeart/2005/8/layout/vList2"/>
    <dgm:cxn modelId="{E0815486-6255-4D15-AD0F-4986A76E3ABF}" type="presParOf" srcId="{D3B90A44-AE06-49E4-87C8-F8B3E4955C8A}" destId="{D9A2F7FB-AF83-442B-988B-BF49998C1FBB}" srcOrd="8" destOrd="0" presId="urn:microsoft.com/office/officeart/2005/8/layout/vList2"/>
    <dgm:cxn modelId="{4FFD6937-B36A-4E39-A207-F69AC27917B0}" type="presParOf" srcId="{D3B90A44-AE06-49E4-87C8-F8B3E4955C8A}" destId="{ECF0A24E-09B6-49E5-BFBD-B47D2F18C943}" srcOrd="9" destOrd="0" presId="urn:microsoft.com/office/officeart/2005/8/layout/vList2"/>
    <dgm:cxn modelId="{45EFC939-2567-4360-A6DD-0DF5E3DB5E1D}" type="presParOf" srcId="{D3B90A44-AE06-49E4-87C8-F8B3E4955C8A}" destId="{02E0E0FC-7864-4F46-A1A7-E13FEB55A36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50010E-0E61-4FD0-8F52-5E15081E9B8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F50C33F2-E1F4-4F0A-AE17-06F704849578}">
      <dgm:prSet phldrT="[Tekst]"/>
      <dgm:spPr/>
      <dgm:t>
        <a:bodyPr/>
        <a:lstStyle/>
        <a:p>
          <a:r>
            <a:rPr lang="pl-PL"/>
            <a:t>Etap 1</a:t>
          </a:r>
          <a:endParaRPr lang="pl-PL" dirty="0"/>
        </a:p>
      </dgm:t>
    </dgm:pt>
    <dgm:pt modelId="{5A277ACE-B3C0-4B9D-86A0-BBE30FC444C9}" type="parTrans" cxnId="{F7B432E9-CED4-4F18-A0F1-CC0433B6DA0E}">
      <dgm:prSet/>
      <dgm:spPr/>
      <dgm:t>
        <a:bodyPr/>
        <a:lstStyle/>
        <a:p>
          <a:endParaRPr lang="pl-PL" sz="1600"/>
        </a:p>
      </dgm:t>
    </dgm:pt>
    <dgm:pt modelId="{8EB30DB8-3966-4553-B900-25457D61099C}" type="sibTrans" cxnId="{F7B432E9-CED4-4F18-A0F1-CC0433B6DA0E}">
      <dgm:prSet/>
      <dgm:spPr/>
      <dgm:t>
        <a:bodyPr/>
        <a:lstStyle/>
        <a:p>
          <a:endParaRPr lang="pl-PL"/>
        </a:p>
      </dgm:t>
    </dgm:pt>
    <dgm:pt modelId="{EB2FAE0B-C33C-4DBB-9595-711C36489362}">
      <dgm:prSet phldrT="[Tekst]"/>
      <dgm:spPr/>
      <dgm:t>
        <a:bodyPr/>
        <a:lstStyle/>
        <a:p>
          <a:r>
            <a:rPr lang="pl-PL" dirty="0"/>
            <a:t>W oparciu o prezentacje nauczyciela, zapoznanie klasy z tematyką WQ. </a:t>
          </a:r>
        </a:p>
      </dgm:t>
    </dgm:pt>
    <dgm:pt modelId="{21B9F6B2-1C5D-4921-9C6D-836C684086C8}" type="parTrans" cxnId="{3B4C82F1-CC67-41A9-9F64-CA681F4AADD9}">
      <dgm:prSet/>
      <dgm:spPr/>
      <dgm:t>
        <a:bodyPr/>
        <a:lstStyle/>
        <a:p>
          <a:endParaRPr lang="pl-PL"/>
        </a:p>
      </dgm:t>
    </dgm:pt>
    <dgm:pt modelId="{AF3B9E82-5B03-44C3-9D4A-4C78794AF75C}" type="sibTrans" cxnId="{3B4C82F1-CC67-41A9-9F64-CA681F4AADD9}">
      <dgm:prSet/>
      <dgm:spPr/>
      <dgm:t>
        <a:bodyPr/>
        <a:lstStyle/>
        <a:p>
          <a:endParaRPr lang="pl-PL"/>
        </a:p>
      </dgm:t>
    </dgm:pt>
    <dgm:pt modelId="{64E94B12-6ACA-46F2-8AEC-2A3A9F0F33AC}">
      <dgm:prSet phldrT="[Tekst]"/>
      <dgm:spPr/>
      <dgm:t>
        <a:bodyPr/>
        <a:lstStyle/>
        <a:p>
          <a:r>
            <a:rPr lang="pl-PL" dirty="0"/>
            <a:t>Wskazanie źródeł informacji niezbędnych do wykonania zadania. </a:t>
          </a:r>
        </a:p>
      </dgm:t>
    </dgm:pt>
    <dgm:pt modelId="{2C341D8E-D226-42C1-B421-FE0880E92484}" type="parTrans" cxnId="{E121CA38-8A0E-4C1F-849D-B9F069009385}">
      <dgm:prSet/>
      <dgm:spPr/>
      <dgm:t>
        <a:bodyPr/>
        <a:lstStyle/>
        <a:p>
          <a:endParaRPr lang="pl-PL"/>
        </a:p>
      </dgm:t>
    </dgm:pt>
    <dgm:pt modelId="{764EBE39-DD5C-4189-B4A9-82C00014B71B}" type="sibTrans" cxnId="{E121CA38-8A0E-4C1F-849D-B9F069009385}">
      <dgm:prSet/>
      <dgm:spPr/>
      <dgm:t>
        <a:bodyPr/>
        <a:lstStyle/>
        <a:p>
          <a:endParaRPr lang="pl-PL"/>
        </a:p>
      </dgm:t>
    </dgm:pt>
    <dgm:pt modelId="{B8EAE0C1-F869-4CE2-B865-28DD881C2C70}">
      <dgm:prSet phldrT="[Tekst]"/>
      <dgm:spPr/>
      <dgm:t>
        <a:bodyPr/>
        <a:lstStyle/>
        <a:p>
          <a:r>
            <a:rPr lang="pl-PL" dirty="0"/>
            <a:t>Etap 2</a:t>
          </a:r>
        </a:p>
      </dgm:t>
    </dgm:pt>
    <dgm:pt modelId="{8E641EE7-663B-4C8E-A461-20106238AD11}" type="parTrans" cxnId="{AF60ED82-E2E9-4CE2-A64E-B7997B032FA3}">
      <dgm:prSet/>
      <dgm:spPr/>
      <dgm:t>
        <a:bodyPr/>
        <a:lstStyle/>
        <a:p>
          <a:endParaRPr lang="pl-PL"/>
        </a:p>
      </dgm:t>
    </dgm:pt>
    <dgm:pt modelId="{A2C664AD-FBD1-478C-AC05-DAF71F64C40F}" type="sibTrans" cxnId="{AF60ED82-E2E9-4CE2-A64E-B7997B032FA3}">
      <dgm:prSet/>
      <dgm:spPr/>
      <dgm:t>
        <a:bodyPr/>
        <a:lstStyle/>
        <a:p>
          <a:endParaRPr lang="pl-PL"/>
        </a:p>
      </dgm:t>
    </dgm:pt>
    <dgm:pt modelId="{71B95AA0-C9A8-47F7-9210-C821A20B1225}">
      <dgm:prSet phldrT="[Tekst]"/>
      <dgm:spPr/>
      <dgm:t>
        <a:bodyPr/>
        <a:lstStyle/>
        <a:p>
          <a:r>
            <a:rPr lang="pl-PL" dirty="0"/>
            <a:t>Podzielenie klasy na 3 grupy. Każda z nich opracuje jedną prezentację, która powinna przekonać klienta (nauczyciela)</a:t>
          </a:r>
        </a:p>
      </dgm:t>
    </dgm:pt>
    <dgm:pt modelId="{C50B9853-45B1-4F48-A42F-579A7BA78614}" type="parTrans" cxnId="{56EF67D8-28F6-48BE-8631-CFCA5C16856E}">
      <dgm:prSet/>
      <dgm:spPr/>
      <dgm:t>
        <a:bodyPr/>
        <a:lstStyle/>
        <a:p>
          <a:endParaRPr lang="pl-PL"/>
        </a:p>
      </dgm:t>
    </dgm:pt>
    <dgm:pt modelId="{0AEB561E-74DC-4A78-A9BC-D418A00B2AE7}" type="sibTrans" cxnId="{56EF67D8-28F6-48BE-8631-CFCA5C16856E}">
      <dgm:prSet/>
      <dgm:spPr/>
      <dgm:t>
        <a:bodyPr/>
        <a:lstStyle/>
        <a:p>
          <a:endParaRPr lang="pl-PL"/>
        </a:p>
      </dgm:t>
    </dgm:pt>
    <dgm:pt modelId="{44585B5D-B93F-4300-B7BA-72B02E063A16}">
      <dgm:prSet phldrT="[Tekst]"/>
      <dgm:spPr/>
      <dgm:t>
        <a:bodyPr/>
        <a:lstStyle/>
        <a:p>
          <a:r>
            <a:rPr lang="pl-PL" dirty="0"/>
            <a:t>Omówienie z grupami przydzielonego im tematu. Pomoc w zaplanowaniu  pracy.</a:t>
          </a:r>
        </a:p>
      </dgm:t>
    </dgm:pt>
    <dgm:pt modelId="{0ED49EA9-CF66-4302-AAE3-DD505CCF319B}" type="parTrans" cxnId="{7986CC73-5AAA-4042-8F87-A6D0F5772C68}">
      <dgm:prSet/>
      <dgm:spPr/>
      <dgm:t>
        <a:bodyPr/>
        <a:lstStyle/>
        <a:p>
          <a:endParaRPr lang="pl-PL"/>
        </a:p>
      </dgm:t>
    </dgm:pt>
    <dgm:pt modelId="{5F9B0743-76DC-4371-B88F-FFF4A015975B}" type="sibTrans" cxnId="{7986CC73-5AAA-4042-8F87-A6D0F5772C68}">
      <dgm:prSet/>
      <dgm:spPr/>
      <dgm:t>
        <a:bodyPr/>
        <a:lstStyle/>
        <a:p>
          <a:endParaRPr lang="pl-PL"/>
        </a:p>
      </dgm:t>
    </dgm:pt>
    <dgm:pt modelId="{9011591E-83A9-4C8C-A7BB-07A41E3E6AF8}">
      <dgm:prSet phldrT="[Tekst]"/>
      <dgm:spPr/>
      <dgm:t>
        <a:bodyPr/>
        <a:lstStyle/>
        <a:p>
          <a:r>
            <a:rPr lang="pl-PL" dirty="0"/>
            <a:t>Poszukiwanie informacji technicznych i inspiracji</a:t>
          </a:r>
        </a:p>
      </dgm:t>
    </dgm:pt>
    <dgm:pt modelId="{E3489C95-4C31-4AFD-BB99-1718B5694BC3}" type="parTrans" cxnId="{ADA797C7-BD70-4414-B976-0E5FEB67B478}">
      <dgm:prSet/>
      <dgm:spPr/>
      <dgm:t>
        <a:bodyPr/>
        <a:lstStyle/>
        <a:p>
          <a:endParaRPr lang="pl-PL"/>
        </a:p>
      </dgm:t>
    </dgm:pt>
    <dgm:pt modelId="{32AB679E-C7F2-42F6-9034-875B8A3881F4}" type="sibTrans" cxnId="{ADA797C7-BD70-4414-B976-0E5FEB67B478}">
      <dgm:prSet/>
      <dgm:spPr/>
      <dgm:t>
        <a:bodyPr/>
        <a:lstStyle/>
        <a:p>
          <a:endParaRPr lang="pl-PL"/>
        </a:p>
      </dgm:t>
    </dgm:pt>
    <dgm:pt modelId="{0EF6E74E-1254-4069-904C-14B403CEF439}" type="pres">
      <dgm:prSet presAssocID="{3A50010E-0E61-4FD0-8F52-5E15081E9B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CC07E55-7389-4536-98FD-F0222222BDB2}" type="pres">
      <dgm:prSet presAssocID="{F50C33F2-E1F4-4F0A-AE17-06F70484957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0972BF1-8DC5-4403-B417-5E939D97A5C3}" type="pres">
      <dgm:prSet presAssocID="{F50C33F2-E1F4-4F0A-AE17-06F70484957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0D05695-8CE8-4BC9-B04A-B58147F7D7AB}" type="pres">
      <dgm:prSet presAssocID="{B8EAE0C1-F869-4CE2-B865-28DD881C2C7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76ECF13-3AC6-43AE-A554-CFC745E581AA}" type="pres">
      <dgm:prSet presAssocID="{B8EAE0C1-F869-4CE2-B865-28DD881C2C7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7B432E9-CED4-4F18-A0F1-CC0433B6DA0E}" srcId="{3A50010E-0E61-4FD0-8F52-5E15081E9B87}" destId="{F50C33F2-E1F4-4F0A-AE17-06F704849578}" srcOrd="0" destOrd="0" parTransId="{5A277ACE-B3C0-4B9D-86A0-BBE30FC444C9}" sibTransId="{8EB30DB8-3966-4553-B900-25457D61099C}"/>
    <dgm:cxn modelId="{925B9F7B-297A-4D47-ADA4-7AA2D518B44B}" type="presOf" srcId="{EB2FAE0B-C33C-4DBB-9595-711C36489362}" destId="{F0972BF1-8DC5-4403-B417-5E939D97A5C3}" srcOrd="0" destOrd="0" presId="urn:microsoft.com/office/officeart/2005/8/layout/vList2"/>
    <dgm:cxn modelId="{7986CC73-5AAA-4042-8F87-A6D0F5772C68}" srcId="{B8EAE0C1-F869-4CE2-B865-28DD881C2C70}" destId="{44585B5D-B93F-4300-B7BA-72B02E063A16}" srcOrd="1" destOrd="0" parTransId="{0ED49EA9-CF66-4302-AAE3-DD505CCF319B}" sibTransId="{5F9B0743-76DC-4371-B88F-FFF4A015975B}"/>
    <dgm:cxn modelId="{A3B99C01-5608-4E5F-B94F-445A2B519430}" type="presOf" srcId="{B8EAE0C1-F869-4CE2-B865-28DD881C2C70}" destId="{20D05695-8CE8-4BC9-B04A-B58147F7D7AB}" srcOrd="0" destOrd="0" presId="urn:microsoft.com/office/officeart/2005/8/layout/vList2"/>
    <dgm:cxn modelId="{56EF67D8-28F6-48BE-8631-CFCA5C16856E}" srcId="{B8EAE0C1-F869-4CE2-B865-28DD881C2C70}" destId="{71B95AA0-C9A8-47F7-9210-C821A20B1225}" srcOrd="0" destOrd="0" parTransId="{C50B9853-45B1-4F48-A42F-579A7BA78614}" sibTransId="{0AEB561E-74DC-4A78-A9BC-D418A00B2AE7}"/>
    <dgm:cxn modelId="{3B4C82F1-CC67-41A9-9F64-CA681F4AADD9}" srcId="{F50C33F2-E1F4-4F0A-AE17-06F704849578}" destId="{EB2FAE0B-C33C-4DBB-9595-711C36489362}" srcOrd="0" destOrd="0" parTransId="{21B9F6B2-1C5D-4921-9C6D-836C684086C8}" sibTransId="{AF3B9E82-5B03-44C3-9D4A-4C78794AF75C}"/>
    <dgm:cxn modelId="{173BE2A1-E243-4DA6-94BB-2D9013F9B711}" type="presOf" srcId="{71B95AA0-C9A8-47F7-9210-C821A20B1225}" destId="{576ECF13-3AC6-43AE-A554-CFC745E581AA}" srcOrd="0" destOrd="0" presId="urn:microsoft.com/office/officeart/2005/8/layout/vList2"/>
    <dgm:cxn modelId="{AF60ED82-E2E9-4CE2-A64E-B7997B032FA3}" srcId="{3A50010E-0E61-4FD0-8F52-5E15081E9B87}" destId="{B8EAE0C1-F869-4CE2-B865-28DD881C2C70}" srcOrd="1" destOrd="0" parTransId="{8E641EE7-663B-4C8E-A461-20106238AD11}" sibTransId="{A2C664AD-FBD1-478C-AC05-DAF71F64C40F}"/>
    <dgm:cxn modelId="{344E1C7B-0138-4FB9-B039-8794CE3B3DB7}" type="presOf" srcId="{9011591E-83A9-4C8C-A7BB-07A41E3E6AF8}" destId="{576ECF13-3AC6-43AE-A554-CFC745E581AA}" srcOrd="0" destOrd="2" presId="urn:microsoft.com/office/officeart/2005/8/layout/vList2"/>
    <dgm:cxn modelId="{77D3C15F-3D97-4DA2-BC22-1070A1467EA5}" type="presOf" srcId="{44585B5D-B93F-4300-B7BA-72B02E063A16}" destId="{576ECF13-3AC6-43AE-A554-CFC745E581AA}" srcOrd="0" destOrd="1" presId="urn:microsoft.com/office/officeart/2005/8/layout/vList2"/>
    <dgm:cxn modelId="{99DA2822-76BD-4030-9897-1B6AF743F7CC}" type="presOf" srcId="{3A50010E-0E61-4FD0-8F52-5E15081E9B87}" destId="{0EF6E74E-1254-4069-904C-14B403CEF439}" srcOrd="0" destOrd="0" presId="urn:microsoft.com/office/officeart/2005/8/layout/vList2"/>
    <dgm:cxn modelId="{ADA797C7-BD70-4414-B976-0E5FEB67B478}" srcId="{B8EAE0C1-F869-4CE2-B865-28DD881C2C70}" destId="{9011591E-83A9-4C8C-A7BB-07A41E3E6AF8}" srcOrd="2" destOrd="0" parTransId="{E3489C95-4C31-4AFD-BB99-1718B5694BC3}" sibTransId="{32AB679E-C7F2-42F6-9034-875B8A3881F4}"/>
    <dgm:cxn modelId="{94069C92-33C2-4513-893D-D55D18021B6A}" type="presOf" srcId="{64E94B12-6ACA-46F2-8AEC-2A3A9F0F33AC}" destId="{F0972BF1-8DC5-4403-B417-5E939D97A5C3}" srcOrd="0" destOrd="1" presId="urn:microsoft.com/office/officeart/2005/8/layout/vList2"/>
    <dgm:cxn modelId="{E121CA38-8A0E-4C1F-849D-B9F069009385}" srcId="{F50C33F2-E1F4-4F0A-AE17-06F704849578}" destId="{64E94B12-6ACA-46F2-8AEC-2A3A9F0F33AC}" srcOrd="1" destOrd="0" parTransId="{2C341D8E-D226-42C1-B421-FE0880E92484}" sibTransId="{764EBE39-DD5C-4189-B4A9-82C00014B71B}"/>
    <dgm:cxn modelId="{FA71275F-C650-4617-93B7-883BD210D6A6}" type="presOf" srcId="{F50C33F2-E1F4-4F0A-AE17-06F704849578}" destId="{6CC07E55-7389-4536-98FD-F0222222BDB2}" srcOrd="0" destOrd="0" presId="urn:microsoft.com/office/officeart/2005/8/layout/vList2"/>
    <dgm:cxn modelId="{46B705C3-4AD9-4A03-9326-94C258AACE8A}" type="presParOf" srcId="{0EF6E74E-1254-4069-904C-14B403CEF439}" destId="{6CC07E55-7389-4536-98FD-F0222222BDB2}" srcOrd="0" destOrd="0" presId="urn:microsoft.com/office/officeart/2005/8/layout/vList2"/>
    <dgm:cxn modelId="{92A7EF03-D066-49F1-B430-EE16DE78B00D}" type="presParOf" srcId="{0EF6E74E-1254-4069-904C-14B403CEF439}" destId="{F0972BF1-8DC5-4403-B417-5E939D97A5C3}" srcOrd="1" destOrd="0" presId="urn:microsoft.com/office/officeart/2005/8/layout/vList2"/>
    <dgm:cxn modelId="{66247372-A386-4231-B6ED-4D2438E34E2F}" type="presParOf" srcId="{0EF6E74E-1254-4069-904C-14B403CEF439}" destId="{20D05695-8CE8-4BC9-B04A-B58147F7D7AB}" srcOrd="2" destOrd="0" presId="urn:microsoft.com/office/officeart/2005/8/layout/vList2"/>
    <dgm:cxn modelId="{89489F4C-C0C6-457E-9D71-C13FA0EC2C3D}" type="presParOf" srcId="{0EF6E74E-1254-4069-904C-14B403CEF439}" destId="{576ECF13-3AC6-43AE-A554-CFC745E581A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50010E-0E61-4FD0-8F52-5E15081E9B8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F50C33F2-E1F4-4F0A-AE17-06F704849578}">
      <dgm:prSet phldrT="[Tekst]"/>
      <dgm:spPr/>
      <dgm:t>
        <a:bodyPr/>
        <a:lstStyle/>
        <a:p>
          <a:r>
            <a:rPr lang="pl-PL"/>
            <a:t>Etap 3</a:t>
          </a:r>
          <a:endParaRPr lang="pl-PL" dirty="0"/>
        </a:p>
      </dgm:t>
    </dgm:pt>
    <dgm:pt modelId="{5A277ACE-B3C0-4B9D-86A0-BBE30FC444C9}" type="parTrans" cxnId="{F7B432E9-CED4-4F18-A0F1-CC0433B6DA0E}">
      <dgm:prSet/>
      <dgm:spPr/>
      <dgm:t>
        <a:bodyPr/>
        <a:lstStyle/>
        <a:p>
          <a:endParaRPr lang="pl-PL" sz="1600"/>
        </a:p>
      </dgm:t>
    </dgm:pt>
    <dgm:pt modelId="{8EB30DB8-3966-4553-B900-25457D61099C}" type="sibTrans" cxnId="{F7B432E9-CED4-4F18-A0F1-CC0433B6DA0E}">
      <dgm:prSet/>
      <dgm:spPr/>
      <dgm:t>
        <a:bodyPr/>
        <a:lstStyle/>
        <a:p>
          <a:endParaRPr lang="pl-PL"/>
        </a:p>
      </dgm:t>
    </dgm:pt>
    <dgm:pt modelId="{78C92EEA-4E1D-49F8-886D-F331658186D2}">
      <dgm:prSet phldrT="[Tekst]"/>
      <dgm:spPr/>
      <dgm:t>
        <a:bodyPr/>
        <a:lstStyle/>
        <a:p>
          <a:r>
            <a:rPr lang="pl-PL" dirty="0"/>
            <a:t>W oparciu o wcześniej uzyskanie informacje członkowie grupy pracując indywidualnie pozyskują materiały niezbędne do przygotowania prezentacji.</a:t>
          </a:r>
        </a:p>
      </dgm:t>
    </dgm:pt>
    <dgm:pt modelId="{AA76857A-89C9-4930-A53A-E01E16A1D3E7}" type="parTrans" cxnId="{BAF6E527-059D-48FD-9088-44109F142111}">
      <dgm:prSet/>
      <dgm:spPr/>
      <dgm:t>
        <a:bodyPr/>
        <a:lstStyle/>
        <a:p>
          <a:endParaRPr lang="pl-PL"/>
        </a:p>
      </dgm:t>
    </dgm:pt>
    <dgm:pt modelId="{C9A9D29C-11BF-49A1-9371-231B28343249}" type="sibTrans" cxnId="{BAF6E527-059D-48FD-9088-44109F142111}">
      <dgm:prSet/>
      <dgm:spPr/>
      <dgm:t>
        <a:bodyPr/>
        <a:lstStyle/>
        <a:p>
          <a:endParaRPr lang="pl-PL"/>
        </a:p>
      </dgm:t>
    </dgm:pt>
    <dgm:pt modelId="{BF949394-C676-41C9-ADD5-26109AB060E6}">
      <dgm:prSet phldrT="[Tekst]"/>
      <dgm:spPr/>
      <dgm:t>
        <a:bodyPr/>
        <a:lstStyle/>
        <a:p>
          <a:r>
            <a:rPr lang="pl-PL" dirty="0"/>
            <a:t>Uczniowie przygotowują prezentację zgodnie ze wcześniejszymi ustaleniami</a:t>
          </a:r>
          <a:endParaRPr lang="pl-PL"/>
        </a:p>
      </dgm:t>
    </dgm:pt>
    <dgm:pt modelId="{05F07EEE-0E25-466F-9417-F21F6E9DC69D}" type="parTrans" cxnId="{7091CD7A-9F1B-41BF-8EB5-FCE0CE098D2C}">
      <dgm:prSet/>
      <dgm:spPr/>
      <dgm:t>
        <a:bodyPr/>
        <a:lstStyle/>
        <a:p>
          <a:endParaRPr lang="pl-PL"/>
        </a:p>
      </dgm:t>
    </dgm:pt>
    <dgm:pt modelId="{5B96932F-1B53-4C25-9A8C-A32FCFF1D3D0}" type="sibTrans" cxnId="{7091CD7A-9F1B-41BF-8EB5-FCE0CE098D2C}">
      <dgm:prSet/>
      <dgm:spPr/>
      <dgm:t>
        <a:bodyPr/>
        <a:lstStyle/>
        <a:p>
          <a:endParaRPr lang="pl-PL"/>
        </a:p>
      </dgm:t>
    </dgm:pt>
    <dgm:pt modelId="{832779C1-85E4-404E-B6B2-F8AA0F16858F}">
      <dgm:prSet phldrT="[Tekst]"/>
      <dgm:spPr/>
      <dgm:t>
        <a:bodyPr/>
        <a:lstStyle/>
        <a:p>
          <a:r>
            <a:rPr lang="pl-PL" dirty="0"/>
            <a:t>Etap 4</a:t>
          </a:r>
        </a:p>
      </dgm:t>
    </dgm:pt>
    <dgm:pt modelId="{7EF96300-DA5D-483B-9AEF-646D14065439}" type="parTrans" cxnId="{696BB850-22DC-4A18-9824-74B9F0CF3ADE}">
      <dgm:prSet/>
      <dgm:spPr/>
      <dgm:t>
        <a:bodyPr/>
        <a:lstStyle/>
        <a:p>
          <a:endParaRPr lang="pl-PL"/>
        </a:p>
      </dgm:t>
    </dgm:pt>
    <dgm:pt modelId="{2A4D4A92-F236-419D-BFD4-21A8942D2107}" type="sibTrans" cxnId="{696BB850-22DC-4A18-9824-74B9F0CF3ADE}">
      <dgm:prSet/>
      <dgm:spPr/>
      <dgm:t>
        <a:bodyPr/>
        <a:lstStyle/>
        <a:p>
          <a:endParaRPr lang="pl-PL"/>
        </a:p>
      </dgm:t>
    </dgm:pt>
    <dgm:pt modelId="{240C1BD9-8B6E-48A7-80FE-281C200BD24F}">
      <dgm:prSet phldrT="[Tekst]"/>
      <dgm:spPr/>
      <dgm:t>
        <a:bodyPr/>
        <a:lstStyle/>
        <a:p>
          <a:r>
            <a:rPr lang="pl-PL" dirty="0"/>
            <a:t>Prezentacja przygotowanych materiałów</a:t>
          </a:r>
        </a:p>
      </dgm:t>
    </dgm:pt>
    <dgm:pt modelId="{78E310C1-0886-4469-B3EF-AC0404047CAF}" type="parTrans" cxnId="{5346B3E1-6E13-411E-8015-C61C623B0758}">
      <dgm:prSet/>
      <dgm:spPr/>
      <dgm:t>
        <a:bodyPr/>
        <a:lstStyle/>
        <a:p>
          <a:endParaRPr lang="pl-PL"/>
        </a:p>
      </dgm:t>
    </dgm:pt>
    <dgm:pt modelId="{02480329-FF8E-4F3B-92FF-DC9AC1822B29}" type="sibTrans" cxnId="{5346B3E1-6E13-411E-8015-C61C623B0758}">
      <dgm:prSet/>
      <dgm:spPr/>
      <dgm:t>
        <a:bodyPr/>
        <a:lstStyle/>
        <a:p>
          <a:endParaRPr lang="pl-PL"/>
        </a:p>
      </dgm:t>
    </dgm:pt>
    <dgm:pt modelId="{5460C75B-C417-4229-9965-D12ADCD0D697}">
      <dgm:prSet phldrT="[Tekst]"/>
      <dgm:spPr/>
      <dgm:t>
        <a:bodyPr/>
        <a:lstStyle/>
        <a:p>
          <a:r>
            <a:rPr lang="pl-PL" dirty="0"/>
            <a:t>Dyskusja uczniów (moderowana przez nauczyciela) nad przedstawionymi prezentacjami</a:t>
          </a:r>
        </a:p>
      </dgm:t>
    </dgm:pt>
    <dgm:pt modelId="{19A7531E-5865-4990-B5CC-6BB3F194694A}" type="parTrans" cxnId="{2A0C79DD-DC77-4CE2-848F-6D23F17608A7}">
      <dgm:prSet/>
      <dgm:spPr/>
      <dgm:t>
        <a:bodyPr/>
        <a:lstStyle/>
        <a:p>
          <a:endParaRPr lang="pl-PL"/>
        </a:p>
      </dgm:t>
    </dgm:pt>
    <dgm:pt modelId="{4DBFB69C-9254-4C32-A72C-01FD4BA331DA}" type="sibTrans" cxnId="{2A0C79DD-DC77-4CE2-848F-6D23F17608A7}">
      <dgm:prSet/>
      <dgm:spPr/>
      <dgm:t>
        <a:bodyPr/>
        <a:lstStyle/>
        <a:p>
          <a:endParaRPr lang="pl-PL"/>
        </a:p>
      </dgm:t>
    </dgm:pt>
    <dgm:pt modelId="{8C47D90E-83C1-4005-B0C2-3BF433DD1786}">
      <dgm:prSet phldrT="[Tekst]"/>
      <dgm:spPr/>
      <dgm:t>
        <a:bodyPr/>
        <a:lstStyle/>
        <a:p>
          <a:r>
            <a:rPr lang="pl-PL" dirty="0"/>
            <a:t>Wybór przez nauczyciela propozycji:</a:t>
          </a:r>
          <a:br>
            <a:rPr lang="pl-PL" dirty="0"/>
          </a:br>
          <a:r>
            <a:rPr lang="pl-PL" dirty="0"/>
            <a:t>- Najciekawszej ogrodniczo</a:t>
          </a:r>
          <a:br>
            <a:rPr lang="pl-PL" dirty="0"/>
          </a:br>
          <a:r>
            <a:rPr lang="pl-PL" dirty="0"/>
            <a:t>- Najlepiej przygotowanej wizualnie</a:t>
          </a:r>
        </a:p>
      </dgm:t>
    </dgm:pt>
    <dgm:pt modelId="{4FEAC1DD-4096-43DD-8C40-1CCC0F774256}" type="parTrans" cxnId="{998DFCD2-C06A-4C78-B9FB-49BC7E2BE413}">
      <dgm:prSet/>
      <dgm:spPr/>
      <dgm:t>
        <a:bodyPr/>
        <a:lstStyle/>
        <a:p>
          <a:endParaRPr lang="pl-PL"/>
        </a:p>
      </dgm:t>
    </dgm:pt>
    <dgm:pt modelId="{9032459F-34F1-4660-A284-9675EECA7625}" type="sibTrans" cxnId="{998DFCD2-C06A-4C78-B9FB-49BC7E2BE413}">
      <dgm:prSet/>
      <dgm:spPr/>
      <dgm:t>
        <a:bodyPr/>
        <a:lstStyle/>
        <a:p>
          <a:endParaRPr lang="pl-PL"/>
        </a:p>
      </dgm:t>
    </dgm:pt>
    <dgm:pt modelId="{0EF6E74E-1254-4069-904C-14B403CEF439}" type="pres">
      <dgm:prSet presAssocID="{3A50010E-0E61-4FD0-8F52-5E15081E9B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CC07E55-7389-4536-98FD-F0222222BDB2}" type="pres">
      <dgm:prSet presAssocID="{F50C33F2-E1F4-4F0A-AE17-06F70484957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0972BF1-8DC5-4403-B417-5E939D97A5C3}" type="pres">
      <dgm:prSet presAssocID="{F50C33F2-E1F4-4F0A-AE17-06F70484957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D3A399C-2A92-4E96-98B8-CF6B8901B635}" type="pres">
      <dgm:prSet presAssocID="{832779C1-85E4-404E-B6B2-F8AA0F16858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2C1200E-C5CE-4652-B724-002E9A3C48CE}" type="pres">
      <dgm:prSet presAssocID="{832779C1-85E4-404E-B6B2-F8AA0F16858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188B307-2B83-4E90-A7B1-6958733EC96E}" type="presOf" srcId="{240C1BD9-8B6E-48A7-80FE-281C200BD24F}" destId="{72C1200E-C5CE-4652-B724-002E9A3C48CE}" srcOrd="0" destOrd="0" presId="urn:microsoft.com/office/officeart/2005/8/layout/vList2"/>
    <dgm:cxn modelId="{F7B432E9-CED4-4F18-A0F1-CC0433B6DA0E}" srcId="{3A50010E-0E61-4FD0-8F52-5E15081E9B87}" destId="{F50C33F2-E1F4-4F0A-AE17-06F704849578}" srcOrd="0" destOrd="0" parTransId="{5A277ACE-B3C0-4B9D-86A0-BBE30FC444C9}" sibTransId="{8EB30DB8-3966-4553-B900-25457D61099C}"/>
    <dgm:cxn modelId="{BAF6E527-059D-48FD-9088-44109F142111}" srcId="{F50C33F2-E1F4-4F0A-AE17-06F704849578}" destId="{78C92EEA-4E1D-49F8-886D-F331658186D2}" srcOrd="0" destOrd="0" parTransId="{AA76857A-89C9-4930-A53A-E01E16A1D3E7}" sibTransId="{C9A9D29C-11BF-49A1-9371-231B28343249}"/>
    <dgm:cxn modelId="{7091CD7A-9F1B-41BF-8EB5-FCE0CE098D2C}" srcId="{F50C33F2-E1F4-4F0A-AE17-06F704849578}" destId="{BF949394-C676-41C9-ADD5-26109AB060E6}" srcOrd="1" destOrd="0" parTransId="{05F07EEE-0E25-466F-9417-F21F6E9DC69D}" sibTransId="{5B96932F-1B53-4C25-9A8C-A32FCFF1D3D0}"/>
    <dgm:cxn modelId="{9F610ECC-030E-490D-AA8F-14D7BDD587AE}" type="presOf" srcId="{8C47D90E-83C1-4005-B0C2-3BF433DD1786}" destId="{72C1200E-C5CE-4652-B724-002E9A3C48CE}" srcOrd="0" destOrd="2" presId="urn:microsoft.com/office/officeart/2005/8/layout/vList2"/>
    <dgm:cxn modelId="{F5899DC7-BF03-46DB-A111-D48A2F281E8E}" type="presOf" srcId="{BF949394-C676-41C9-ADD5-26109AB060E6}" destId="{F0972BF1-8DC5-4403-B417-5E939D97A5C3}" srcOrd="0" destOrd="1" presId="urn:microsoft.com/office/officeart/2005/8/layout/vList2"/>
    <dgm:cxn modelId="{2A0C79DD-DC77-4CE2-848F-6D23F17608A7}" srcId="{832779C1-85E4-404E-B6B2-F8AA0F16858F}" destId="{5460C75B-C417-4229-9965-D12ADCD0D697}" srcOrd="1" destOrd="0" parTransId="{19A7531E-5865-4990-B5CC-6BB3F194694A}" sibTransId="{4DBFB69C-9254-4C32-A72C-01FD4BA331DA}"/>
    <dgm:cxn modelId="{A6722855-82AB-4EA9-A8FA-BDF8C89219CE}" type="presOf" srcId="{78C92EEA-4E1D-49F8-886D-F331658186D2}" destId="{F0972BF1-8DC5-4403-B417-5E939D97A5C3}" srcOrd="0" destOrd="0" presId="urn:microsoft.com/office/officeart/2005/8/layout/vList2"/>
    <dgm:cxn modelId="{696BB850-22DC-4A18-9824-74B9F0CF3ADE}" srcId="{3A50010E-0E61-4FD0-8F52-5E15081E9B87}" destId="{832779C1-85E4-404E-B6B2-F8AA0F16858F}" srcOrd="1" destOrd="0" parTransId="{7EF96300-DA5D-483B-9AEF-646D14065439}" sibTransId="{2A4D4A92-F236-419D-BFD4-21A8942D2107}"/>
    <dgm:cxn modelId="{99DA2822-76BD-4030-9897-1B6AF743F7CC}" type="presOf" srcId="{3A50010E-0E61-4FD0-8F52-5E15081E9B87}" destId="{0EF6E74E-1254-4069-904C-14B403CEF439}" srcOrd="0" destOrd="0" presId="urn:microsoft.com/office/officeart/2005/8/layout/vList2"/>
    <dgm:cxn modelId="{DC96E24D-249D-43D1-9FAA-37925492795E}" type="presOf" srcId="{832779C1-85E4-404E-B6B2-F8AA0F16858F}" destId="{8D3A399C-2A92-4E96-98B8-CF6B8901B635}" srcOrd="0" destOrd="0" presId="urn:microsoft.com/office/officeart/2005/8/layout/vList2"/>
    <dgm:cxn modelId="{998DFCD2-C06A-4C78-B9FB-49BC7E2BE413}" srcId="{832779C1-85E4-404E-B6B2-F8AA0F16858F}" destId="{8C47D90E-83C1-4005-B0C2-3BF433DD1786}" srcOrd="2" destOrd="0" parTransId="{4FEAC1DD-4096-43DD-8C40-1CCC0F774256}" sibTransId="{9032459F-34F1-4660-A284-9675EECA7625}"/>
    <dgm:cxn modelId="{FA71275F-C650-4617-93B7-883BD210D6A6}" type="presOf" srcId="{F50C33F2-E1F4-4F0A-AE17-06F704849578}" destId="{6CC07E55-7389-4536-98FD-F0222222BDB2}" srcOrd="0" destOrd="0" presId="urn:microsoft.com/office/officeart/2005/8/layout/vList2"/>
    <dgm:cxn modelId="{5346B3E1-6E13-411E-8015-C61C623B0758}" srcId="{832779C1-85E4-404E-B6B2-F8AA0F16858F}" destId="{240C1BD9-8B6E-48A7-80FE-281C200BD24F}" srcOrd="0" destOrd="0" parTransId="{78E310C1-0886-4469-B3EF-AC0404047CAF}" sibTransId="{02480329-FF8E-4F3B-92FF-DC9AC1822B29}"/>
    <dgm:cxn modelId="{1883EFA9-7AD3-432B-A9C3-01FA3A2D0F59}" type="presOf" srcId="{5460C75B-C417-4229-9965-D12ADCD0D697}" destId="{72C1200E-C5CE-4652-B724-002E9A3C48CE}" srcOrd="0" destOrd="1" presId="urn:microsoft.com/office/officeart/2005/8/layout/vList2"/>
    <dgm:cxn modelId="{46B705C3-4AD9-4A03-9326-94C258AACE8A}" type="presParOf" srcId="{0EF6E74E-1254-4069-904C-14B403CEF439}" destId="{6CC07E55-7389-4536-98FD-F0222222BDB2}" srcOrd="0" destOrd="0" presId="urn:microsoft.com/office/officeart/2005/8/layout/vList2"/>
    <dgm:cxn modelId="{92A7EF03-D066-49F1-B430-EE16DE78B00D}" type="presParOf" srcId="{0EF6E74E-1254-4069-904C-14B403CEF439}" destId="{F0972BF1-8DC5-4403-B417-5E939D97A5C3}" srcOrd="1" destOrd="0" presId="urn:microsoft.com/office/officeart/2005/8/layout/vList2"/>
    <dgm:cxn modelId="{7F80B35D-DAC6-4C15-8BE5-B43D57DC932E}" type="presParOf" srcId="{0EF6E74E-1254-4069-904C-14B403CEF439}" destId="{8D3A399C-2A92-4E96-98B8-CF6B8901B635}" srcOrd="2" destOrd="0" presId="urn:microsoft.com/office/officeart/2005/8/layout/vList2"/>
    <dgm:cxn modelId="{7B1854AF-EA30-461B-8B1F-829D011652CC}" type="presParOf" srcId="{0EF6E74E-1254-4069-904C-14B403CEF439}" destId="{72C1200E-C5CE-4652-B724-002E9A3C48C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50010E-0E61-4FD0-8F52-5E15081E9B8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F50C33F2-E1F4-4F0A-AE17-06F704849578}">
      <dgm:prSet phldrT="[Tekst]"/>
      <dgm:spPr/>
      <dgm:t>
        <a:bodyPr/>
        <a:lstStyle/>
        <a:p>
          <a:r>
            <a:rPr lang="pl-PL"/>
            <a:t>Etap 5</a:t>
          </a:r>
        </a:p>
      </dgm:t>
    </dgm:pt>
    <dgm:pt modelId="{5A277ACE-B3C0-4B9D-86A0-BBE30FC444C9}" type="parTrans" cxnId="{F7B432E9-CED4-4F18-A0F1-CC0433B6DA0E}">
      <dgm:prSet/>
      <dgm:spPr/>
      <dgm:t>
        <a:bodyPr/>
        <a:lstStyle/>
        <a:p>
          <a:endParaRPr lang="pl-PL" sz="1600"/>
        </a:p>
      </dgm:t>
    </dgm:pt>
    <dgm:pt modelId="{8EB30DB8-3966-4553-B900-25457D61099C}" type="sibTrans" cxnId="{F7B432E9-CED4-4F18-A0F1-CC0433B6DA0E}">
      <dgm:prSet/>
      <dgm:spPr/>
      <dgm:t>
        <a:bodyPr/>
        <a:lstStyle/>
        <a:p>
          <a:endParaRPr lang="pl-PL"/>
        </a:p>
      </dgm:t>
    </dgm:pt>
    <dgm:pt modelId="{6B619C58-CA3E-48CC-9627-9624DD1C685F}">
      <dgm:prSet phldrT="[Tekst]"/>
      <dgm:spPr/>
      <dgm:t>
        <a:bodyPr/>
        <a:lstStyle/>
        <a:p>
          <a:r>
            <a:rPr lang="pl-PL"/>
            <a:t>Omówienie efektów pracy, zaangażowania i jakości prezentacji.</a:t>
          </a:r>
        </a:p>
      </dgm:t>
    </dgm:pt>
    <dgm:pt modelId="{4B672069-959B-41FD-88E0-B04CF03AF510}" type="parTrans" cxnId="{FC5BA79A-E7B0-4F1D-8E34-BF575A9360EF}">
      <dgm:prSet/>
      <dgm:spPr/>
      <dgm:t>
        <a:bodyPr/>
        <a:lstStyle/>
        <a:p>
          <a:endParaRPr lang="pl-PL" sz="1600"/>
        </a:p>
      </dgm:t>
    </dgm:pt>
    <dgm:pt modelId="{BAE43412-A356-42BE-9A9E-E05427A1D387}" type="sibTrans" cxnId="{FC5BA79A-E7B0-4F1D-8E34-BF575A9360EF}">
      <dgm:prSet/>
      <dgm:spPr/>
      <dgm:t>
        <a:bodyPr/>
        <a:lstStyle/>
        <a:p>
          <a:endParaRPr lang="pl-PL"/>
        </a:p>
      </dgm:t>
    </dgm:pt>
    <dgm:pt modelId="{314D21AB-32E3-4692-9E31-AE0832C8D0CB}">
      <dgm:prSet phldrT="[Tekst]"/>
      <dgm:spPr/>
      <dgm:t>
        <a:bodyPr/>
        <a:lstStyle/>
        <a:p>
          <a:r>
            <a:rPr lang="pl-PL" dirty="0"/>
            <a:t>Omówienie błędów i dobrych pomysłów ujętych w prezentacjach</a:t>
          </a:r>
        </a:p>
      </dgm:t>
    </dgm:pt>
    <dgm:pt modelId="{E40E3F1B-025B-4F09-AF1A-BEEB39847EAC}" type="parTrans" cxnId="{B6F91D0B-1B77-40AA-AC05-14813AB6603D}">
      <dgm:prSet/>
      <dgm:spPr/>
      <dgm:t>
        <a:bodyPr/>
        <a:lstStyle/>
        <a:p>
          <a:endParaRPr lang="pl-PL" sz="1600"/>
        </a:p>
      </dgm:t>
    </dgm:pt>
    <dgm:pt modelId="{37FAC06B-C0B8-4546-A4E9-02AC675A0ABE}" type="sibTrans" cxnId="{B6F91D0B-1B77-40AA-AC05-14813AB6603D}">
      <dgm:prSet/>
      <dgm:spPr/>
      <dgm:t>
        <a:bodyPr/>
        <a:lstStyle/>
        <a:p>
          <a:endParaRPr lang="pl-PL"/>
        </a:p>
      </dgm:t>
    </dgm:pt>
    <dgm:pt modelId="{9CB02F89-D30F-4873-A317-C1DA16E894AD}">
      <dgm:prSet phldrT="[Tekst]"/>
      <dgm:spPr/>
      <dgm:t>
        <a:bodyPr/>
        <a:lstStyle/>
        <a:p>
          <a:r>
            <a:rPr lang="pl-PL"/>
            <a:t>Etap 6</a:t>
          </a:r>
        </a:p>
      </dgm:t>
    </dgm:pt>
    <dgm:pt modelId="{22E8E1CD-2BAB-41DE-84DE-FBD5D66ABD10}" type="parTrans" cxnId="{88E507A8-878F-48C2-A56E-5CB75124133D}">
      <dgm:prSet/>
      <dgm:spPr/>
      <dgm:t>
        <a:bodyPr/>
        <a:lstStyle/>
        <a:p>
          <a:endParaRPr lang="pl-PL" sz="1600"/>
        </a:p>
      </dgm:t>
    </dgm:pt>
    <dgm:pt modelId="{DB9B57E8-1EFC-40BD-85D9-AB5E2BEB8B56}" type="sibTrans" cxnId="{88E507A8-878F-48C2-A56E-5CB75124133D}">
      <dgm:prSet/>
      <dgm:spPr/>
      <dgm:t>
        <a:bodyPr/>
        <a:lstStyle/>
        <a:p>
          <a:endParaRPr lang="pl-PL"/>
        </a:p>
      </dgm:t>
    </dgm:pt>
    <dgm:pt modelId="{DEDDB377-F432-48BF-99C9-F78DF64775A9}">
      <dgm:prSet phldrT="[Tekst]"/>
      <dgm:spPr/>
      <dgm:t>
        <a:bodyPr/>
        <a:lstStyle/>
        <a:p>
          <a:r>
            <a:rPr lang="pl-PL" dirty="0"/>
            <a:t>Ocena uczniów na podstawie ich zaangażowania</a:t>
          </a:r>
        </a:p>
      </dgm:t>
    </dgm:pt>
    <dgm:pt modelId="{CE4AEC8C-8525-47EF-B95C-4A63D7F211D2}" type="parTrans" cxnId="{8D2A3406-CDEA-4402-840A-997447975586}">
      <dgm:prSet/>
      <dgm:spPr/>
      <dgm:t>
        <a:bodyPr/>
        <a:lstStyle/>
        <a:p>
          <a:endParaRPr lang="pl-PL" sz="1600"/>
        </a:p>
      </dgm:t>
    </dgm:pt>
    <dgm:pt modelId="{3E1FD8FA-6B11-4424-B875-C6E941EFB16D}" type="sibTrans" cxnId="{8D2A3406-CDEA-4402-840A-997447975586}">
      <dgm:prSet/>
      <dgm:spPr/>
      <dgm:t>
        <a:bodyPr/>
        <a:lstStyle/>
        <a:p>
          <a:endParaRPr lang="pl-PL"/>
        </a:p>
      </dgm:t>
    </dgm:pt>
    <dgm:pt modelId="{EA27D17F-92BC-4640-B03B-8AECE7897843}">
      <dgm:prSet phldrT="[Tekst]"/>
      <dgm:spPr/>
      <dgm:t>
        <a:bodyPr/>
        <a:lstStyle/>
        <a:p>
          <a:r>
            <a:rPr lang="pl-PL"/>
            <a:t>Omówienie wniosków i korzyści z realizacji WQ. </a:t>
          </a:r>
        </a:p>
      </dgm:t>
    </dgm:pt>
    <dgm:pt modelId="{DEAD5959-5052-40CF-AA9B-D8E37C515A5B}" type="parTrans" cxnId="{5B9E76EA-31DE-40E7-B978-0406575BBD02}">
      <dgm:prSet/>
      <dgm:spPr/>
      <dgm:t>
        <a:bodyPr/>
        <a:lstStyle/>
        <a:p>
          <a:endParaRPr lang="pl-PL" sz="1600"/>
        </a:p>
      </dgm:t>
    </dgm:pt>
    <dgm:pt modelId="{B523E2CF-D775-478D-9A52-479449A87BB8}" type="sibTrans" cxnId="{5B9E76EA-31DE-40E7-B978-0406575BBD02}">
      <dgm:prSet/>
      <dgm:spPr/>
      <dgm:t>
        <a:bodyPr/>
        <a:lstStyle/>
        <a:p>
          <a:endParaRPr lang="pl-PL"/>
        </a:p>
      </dgm:t>
    </dgm:pt>
    <dgm:pt modelId="{0EF6E74E-1254-4069-904C-14B403CEF439}" type="pres">
      <dgm:prSet presAssocID="{3A50010E-0E61-4FD0-8F52-5E15081E9B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CC07E55-7389-4536-98FD-F0222222BDB2}" type="pres">
      <dgm:prSet presAssocID="{F50C33F2-E1F4-4F0A-AE17-06F70484957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0972BF1-8DC5-4403-B417-5E939D97A5C3}" type="pres">
      <dgm:prSet presAssocID="{F50C33F2-E1F4-4F0A-AE17-06F70484957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8EEDECE-159D-4905-9958-0336AC22F94E}" type="pres">
      <dgm:prSet presAssocID="{9CB02F89-D30F-4873-A317-C1DA16E894A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38D32D8-B4A9-4456-9845-6274389433F0}" type="pres">
      <dgm:prSet presAssocID="{9CB02F89-D30F-4873-A317-C1DA16E894A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D2A3406-CDEA-4402-840A-997447975586}" srcId="{9CB02F89-D30F-4873-A317-C1DA16E894AD}" destId="{DEDDB377-F432-48BF-99C9-F78DF64775A9}" srcOrd="0" destOrd="0" parTransId="{CE4AEC8C-8525-47EF-B95C-4A63D7F211D2}" sibTransId="{3E1FD8FA-6B11-4424-B875-C6E941EFB16D}"/>
    <dgm:cxn modelId="{32413E2A-5778-4B24-9995-BF8657B24C9A}" type="presOf" srcId="{9CB02F89-D30F-4873-A317-C1DA16E894AD}" destId="{88EEDECE-159D-4905-9958-0336AC22F94E}" srcOrd="0" destOrd="0" presId="urn:microsoft.com/office/officeart/2005/8/layout/vList2"/>
    <dgm:cxn modelId="{F7B432E9-CED4-4F18-A0F1-CC0433B6DA0E}" srcId="{3A50010E-0E61-4FD0-8F52-5E15081E9B87}" destId="{F50C33F2-E1F4-4F0A-AE17-06F704849578}" srcOrd="0" destOrd="0" parTransId="{5A277ACE-B3C0-4B9D-86A0-BBE30FC444C9}" sibTransId="{8EB30DB8-3966-4553-B900-25457D61099C}"/>
    <dgm:cxn modelId="{5B9E76EA-31DE-40E7-B978-0406575BBD02}" srcId="{9CB02F89-D30F-4873-A317-C1DA16E894AD}" destId="{EA27D17F-92BC-4640-B03B-8AECE7897843}" srcOrd="1" destOrd="0" parTransId="{DEAD5959-5052-40CF-AA9B-D8E37C515A5B}" sibTransId="{B523E2CF-D775-478D-9A52-479449A87BB8}"/>
    <dgm:cxn modelId="{B6F91D0B-1B77-40AA-AC05-14813AB6603D}" srcId="{F50C33F2-E1F4-4F0A-AE17-06F704849578}" destId="{314D21AB-32E3-4692-9E31-AE0832C8D0CB}" srcOrd="0" destOrd="0" parTransId="{E40E3F1B-025B-4F09-AF1A-BEEB39847EAC}" sibTransId="{37FAC06B-C0B8-4546-A4E9-02AC675A0ABE}"/>
    <dgm:cxn modelId="{88E507A8-878F-48C2-A56E-5CB75124133D}" srcId="{3A50010E-0E61-4FD0-8F52-5E15081E9B87}" destId="{9CB02F89-D30F-4873-A317-C1DA16E894AD}" srcOrd="1" destOrd="0" parTransId="{22E8E1CD-2BAB-41DE-84DE-FBD5D66ABD10}" sibTransId="{DB9B57E8-1EFC-40BD-85D9-AB5E2BEB8B56}"/>
    <dgm:cxn modelId="{6D3393D9-27F2-48A4-BFED-9E3C6665EFAD}" type="presOf" srcId="{6B619C58-CA3E-48CC-9627-9624DD1C685F}" destId="{F0972BF1-8DC5-4403-B417-5E939D97A5C3}" srcOrd="0" destOrd="1" presId="urn:microsoft.com/office/officeart/2005/8/layout/vList2"/>
    <dgm:cxn modelId="{99DA2822-76BD-4030-9897-1B6AF743F7CC}" type="presOf" srcId="{3A50010E-0E61-4FD0-8F52-5E15081E9B87}" destId="{0EF6E74E-1254-4069-904C-14B403CEF439}" srcOrd="0" destOrd="0" presId="urn:microsoft.com/office/officeart/2005/8/layout/vList2"/>
    <dgm:cxn modelId="{CA935266-689E-4814-9283-F7BB7630A66F}" type="presOf" srcId="{EA27D17F-92BC-4640-B03B-8AECE7897843}" destId="{738D32D8-B4A9-4456-9845-6274389433F0}" srcOrd="0" destOrd="1" presId="urn:microsoft.com/office/officeart/2005/8/layout/vList2"/>
    <dgm:cxn modelId="{E575CD0A-E025-4CB9-98B0-25D59C364C5B}" type="presOf" srcId="{314D21AB-32E3-4692-9E31-AE0832C8D0CB}" destId="{F0972BF1-8DC5-4403-B417-5E939D97A5C3}" srcOrd="0" destOrd="0" presId="urn:microsoft.com/office/officeart/2005/8/layout/vList2"/>
    <dgm:cxn modelId="{DC24401A-F13E-47E0-97EC-5AE434750325}" type="presOf" srcId="{DEDDB377-F432-48BF-99C9-F78DF64775A9}" destId="{738D32D8-B4A9-4456-9845-6274389433F0}" srcOrd="0" destOrd="0" presId="urn:microsoft.com/office/officeart/2005/8/layout/vList2"/>
    <dgm:cxn modelId="{FC5BA79A-E7B0-4F1D-8E34-BF575A9360EF}" srcId="{F50C33F2-E1F4-4F0A-AE17-06F704849578}" destId="{6B619C58-CA3E-48CC-9627-9624DD1C685F}" srcOrd="1" destOrd="0" parTransId="{4B672069-959B-41FD-88E0-B04CF03AF510}" sibTransId="{BAE43412-A356-42BE-9A9E-E05427A1D387}"/>
    <dgm:cxn modelId="{FA71275F-C650-4617-93B7-883BD210D6A6}" type="presOf" srcId="{F50C33F2-E1F4-4F0A-AE17-06F704849578}" destId="{6CC07E55-7389-4536-98FD-F0222222BDB2}" srcOrd="0" destOrd="0" presId="urn:microsoft.com/office/officeart/2005/8/layout/vList2"/>
    <dgm:cxn modelId="{46B705C3-4AD9-4A03-9326-94C258AACE8A}" type="presParOf" srcId="{0EF6E74E-1254-4069-904C-14B403CEF439}" destId="{6CC07E55-7389-4536-98FD-F0222222BDB2}" srcOrd="0" destOrd="0" presId="urn:microsoft.com/office/officeart/2005/8/layout/vList2"/>
    <dgm:cxn modelId="{92A7EF03-D066-49F1-B430-EE16DE78B00D}" type="presParOf" srcId="{0EF6E74E-1254-4069-904C-14B403CEF439}" destId="{F0972BF1-8DC5-4403-B417-5E939D97A5C3}" srcOrd="1" destOrd="0" presId="urn:microsoft.com/office/officeart/2005/8/layout/vList2"/>
    <dgm:cxn modelId="{CA387A16-721A-4021-9FAB-CC546FC8DACF}" type="presParOf" srcId="{0EF6E74E-1254-4069-904C-14B403CEF439}" destId="{88EEDECE-159D-4905-9958-0336AC22F94E}" srcOrd="2" destOrd="0" presId="urn:microsoft.com/office/officeart/2005/8/layout/vList2"/>
    <dgm:cxn modelId="{4AEA5765-92EF-45AC-87E6-4DBAA05AC181}" type="presParOf" srcId="{0EF6E74E-1254-4069-904C-14B403CEF439}" destId="{738D32D8-B4A9-4456-9845-6274389433F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FD1537-C9D0-4B2B-A0FE-A6DC928FE6E9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6A660416-E7A6-4E2C-A8EF-1A3AC5A0B514}">
      <dgm:prSet phldrT="[Tekst]"/>
      <dgm:spPr/>
      <dgm:t>
        <a:bodyPr/>
        <a:lstStyle/>
        <a:p>
          <a:r>
            <a:rPr lang="pl-PL" dirty="0"/>
            <a:t>Etap 1 </a:t>
          </a:r>
          <a:br>
            <a:rPr lang="pl-PL" dirty="0"/>
          </a:br>
          <a:r>
            <a:rPr lang="pl-PL" dirty="0"/>
            <a:t>1h</a:t>
          </a:r>
        </a:p>
      </dgm:t>
    </dgm:pt>
    <dgm:pt modelId="{7473B371-74B3-4D68-8E7B-E56FC9250A80}" type="parTrans" cxnId="{1C518211-F93E-48B1-8690-D1BDA69021AB}">
      <dgm:prSet/>
      <dgm:spPr/>
      <dgm:t>
        <a:bodyPr/>
        <a:lstStyle/>
        <a:p>
          <a:endParaRPr lang="pl-PL"/>
        </a:p>
      </dgm:t>
    </dgm:pt>
    <dgm:pt modelId="{9BCCA12B-87DD-47EC-92C4-89F278508A96}" type="sibTrans" cxnId="{1C518211-F93E-48B1-8690-D1BDA69021AB}">
      <dgm:prSet/>
      <dgm:spPr/>
      <dgm:t>
        <a:bodyPr/>
        <a:lstStyle/>
        <a:p>
          <a:endParaRPr lang="pl-PL"/>
        </a:p>
      </dgm:t>
    </dgm:pt>
    <dgm:pt modelId="{EC5EAEC4-2982-492F-964C-40DAAE2478F6}">
      <dgm:prSet phldrT="[Tekst]"/>
      <dgm:spPr/>
      <dgm:t>
        <a:bodyPr/>
        <a:lstStyle/>
        <a:p>
          <a:r>
            <a:rPr lang="pl-PL" dirty="0"/>
            <a:t>Etap 2</a:t>
          </a:r>
          <a:br>
            <a:rPr lang="pl-PL" dirty="0"/>
          </a:br>
          <a:r>
            <a:rPr lang="pl-PL" dirty="0"/>
            <a:t>3h</a:t>
          </a:r>
        </a:p>
      </dgm:t>
    </dgm:pt>
    <dgm:pt modelId="{74C5135A-7763-4961-A52B-1BEC98B74DE3}" type="parTrans" cxnId="{EFE140FC-D9B5-4EC2-9F2B-5E3F6346766D}">
      <dgm:prSet/>
      <dgm:spPr/>
      <dgm:t>
        <a:bodyPr/>
        <a:lstStyle/>
        <a:p>
          <a:endParaRPr lang="pl-PL"/>
        </a:p>
      </dgm:t>
    </dgm:pt>
    <dgm:pt modelId="{AB7F6ABF-474D-4EFF-AA1F-7B5D54E14302}" type="sibTrans" cxnId="{EFE140FC-D9B5-4EC2-9F2B-5E3F6346766D}">
      <dgm:prSet/>
      <dgm:spPr/>
      <dgm:t>
        <a:bodyPr/>
        <a:lstStyle/>
        <a:p>
          <a:endParaRPr lang="pl-PL"/>
        </a:p>
      </dgm:t>
    </dgm:pt>
    <dgm:pt modelId="{D8B0BE8A-4AFA-4212-AEB7-5C379C4601E5}">
      <dgm:prSet phldrT="[Tekst]"/>
      <dgm:spPr/>
      <dgm:t>
        <a:bodyPr/>
        <a:lstStyle/>
        <a:p>
          <a:r>
            <a:rPr lang="pl-PL" dirty="0"/>
            <a:t>Etap 3</a:t>
          </a:r>
          <a:br>
            <a:rPr lang="pl-PL" dirty="0"/>
          </a:br>
          <a:r>
            <a:rPr lang="pl-PL" dirty="0"/>
            <a:t>3h</a:t>
          </a:r>
        </a:p>
      </dgm:t>
    </dgm:pt>
    <dgm:pt modelId="{66FE8662-4586-4EE3-AD84-27C55398499B}" type="parTrans" cxnId="{7EDD9823-40E9-4BF0-83AD-9E7D22883C66}">
      <dgm:prSet/>
      <dgm:spPr/>
      <dgm:t>
        <a:bodyPr/>
        <a:lstStyle/>
        <a:p>
          <a:endParaRPr lang="pl-PL"/>
        </a:p>
      </dgm:t>
    </dgm:pt>
    <dgm:pt modelId="{90927606-538D-42DE-9B58-292DAC4A770F}" type="sibTrans" cxnId="{7EDD9823-40E9-4BF0-83AD-9E7D22883C66}">
      <dgm:prSet/>
      <dgm:spPr/>
      <dgm:t>
        <a:bodyPr/>
        <a:lstStyle/>
        <a:p>
          <a:endParaRPr lang="pl-PL"/>
        </a:p>
      </dgm:t>
    </dgm:pt>
    <dgm:pt modelId="{EE149F14-0A53-493A-9D4B-91D1F2B7C86D}">
      <dgm:prSet phldrT="[Tekst]"/>
      <dgm:spPr/>
      <dgm:t>
        <a:bodyPr/>
        <a:lstStyle/>
        <a:p>
          <a:r>
            <a:rPr lang="pl-PL" dirty="0"/>
            <a:t>Etap 4</a:t>
          </a:r>
          <a:br>
            <a:rPr lang="pl-PL" dirty="0"/>
          </a:br>
          <a:r>
            <a:rPr lang="pl-PL" dirty="0"/>
            <a:t>1h</a:t>
          </a:r>
        </a:p>
      </dgm:t>
    </dgm:pt>
    <dgm:pt modelId="{C196786B-A176-4731-8020-81190F553DCF}" type="parTrans" cxnId="{BD1DE0A5-C857-45C6-9EF4-7BA4F88BC5EE}">
      <dgm:prSet/>
      <dgm:spPr/>
      <dgm:t>
        <a:bodyPr/>
        <a:lstStyle/>
        <a:p>
          <a:endParaRPr lang="pl-PL"/>
        </a:p>
      </dgm:t>
    </dgm:pt>
    <dgm:pt modelId="{D857D37A-D1FA-46CC-B138-65AA12169BB9}" type="sibTrans" cxnId="{BD1DE0A5-C857-45C6-9EF4-7BA4F88BC5EE}">
      <dgm:prSet/>
      <dgm:spPr/>
      <dgm:t>
        <a:bodyPr/>
        <a:lstStyle/>
        <a:p>
          <a:endParaRPr lang="pl-PL"/>
        </a:p>
      </dgm:t>
    </dgm:pt>
    <dgm:pt modelId="{4B07E24F-07D4-4572-A167-679B26F308CF}">
      <dgm:prSet phldrT="[Tekst]"/>
      <dgm:spPr/>
      <dgm:t>
        <a:bodyPr/>
        <a:lstStyle/>
        <a:p>
          <a:r>
            <a:rPr lang="pl-PL" dirty="0"/>
            <a:t>Etap 5</a:t>
          </a:r>
          <a:br>
            <a:rPr lang="pl-PL" dirty="0"/>
          </a:br>
          <a:r>
            <a:rPr lang="pl-PL" dirty="0"/>
            <a:t>1h</a:t>
          </a:r>
        </a:p>
      </dgm:t>
    </dgm:pt>
    <dgm:pt modelId="{40CD9C9A-C64E-4143-AB19-08877EB52CA1}" type="parTrans" cxnId="{67831845-12D6-4FED-A57E-095B1549D213}">
      <dgm:prSet/>
      <dgm:spPr/>
      <dgm:t>
        <a:bodyPr/>
        <a:lstStyle/>
        <a:p>
          <a:endParaRPr lang="pl-PL"/>
        </a:p>
      </dgm:t>
    </dgm:pt>
    <dgm:pt modelId="{7ED5F0E8-791D-4A55-84FB-A2146E322576}" type="sibTrans" cxnId="{67831845-12D6-4FED-A57E-095B1549D213}">
      <dgm:prSet/>
      <dgm:spPr/>
      <dgm:t>
        <a:bodyPr/>
        <a:lstStyle/>
        <a:p>
          <a:endParaRPr lang="pl-PL"/>
        </a:p>
      </dgm:t>
    </dgm:pt>
    <dgm:pt modelId="{9268BCE7-928E-4EB8-87AC-A3B5F2B21E8E}">
      <dgm:prSet phldrT="[Tekst]"/>
      <dgm:spPr/>
      <dgm:t>
        <a:bodyPr/>
        <a:lstStyle/>
        <a:p>
          <a:r>
            <a:rPr lang="pl-PL" dirty="0"/>
            <a:t>Etap 6</a:t>
          </a:r>
          <a:br>
            <a:rPr lang="pl-PL" dirty="0"/>
          </a:br>
          <a:r>
            <a:rPr lang="pl-PL" dirty="0"/>
            <a:t>1h</a:t>
          </a:r>
        </a:p>
      </dgm:t>
    </dgm:pt>
    <dgm:pt modelId="{D0173B61-FF0A-4B52-9587-E12E29C31CAB}" type="parTrans" cxnId="{9E087296-6A5D-44A2-AB72-44E67DAD6BE3}">
      <dgm:prSet/>
      <dgm:spPr/>
      <dgm:t>
        <a:bodyPr/>
        <a:lstStyle/>
        <a:p>
          <a:endParaRPr lang="pl-PL"/>
        </a:p>
      </dgm:t>
    </dgm:pt>
    <dgm:pt modelId="{2B85B2B5-9AD7-4C26-A946-A4EBC1B52E4B}" type="sibTrans" cxnId="{9E087296-6A5D-44A2-AB72-44E67DAD6BE3}">
      <dgm:prSet/>
      <dgm:spPr/>
      <dgm:t>
        <a:bodyPr/>
        <a:lstStyle/>
        <a:p>
          <a:endParaRPr lang="pl-PL"/>
        </a:p>
      </dgm:t>
    </dgm:pt>
    <dgm:pt modelId="{0F1A06DC-D70B-43F7-9539-70E8C97508AD}" type="pres">
      <dgm:prSet presAssocID="{12FD1537-C9D0-4B2B-A0FE-A6DC928FE6E9}" presName="CompostProcess" presStyleCnt="0">
        <dgm:presLayoutVars>
          <dgm:dir/>
          <dgm:resizeHandles val="exact"/>
        </dgm:presLayoutVars>
      </dgm:prSet>
      <dgm:spPr/>
    </dgm:pt>
    <dgm:pt modelId="{8057B11B-63CB-4395-8437-0D9D2B25D138}" type="pres">
      <dgm:prSet presAssocID="{12FD1537-C9D0-4B2B-A0FE-A6DC928FE6E9}" presName="arrow" presStyleLbl="bgShp" presStyleIdx="0" presStyleCnt="1"/>
      <dgm:spPr/>
    </dgm:pt>
    <dgm:pt modelId="{6A394B39-704F-4096-B33A-F3395E230822}" type="pres">
      <dgm:prSet presAssocID="{12FD1537-C9D0-4B2B-A0FE-A6DC928FE6E9}" presName="linearProcess" presStyleCnt="0"/>
      <dgm:spPr/>
    </dgm:pt>
    <dgm:pt modelId="{62F9955C-6AD8-4BB1-9E70-636C8ED2610A}" type="pres">
      <dgm:prSet presAssocID="{6A660416-E7A6-4E2C-A8EF-1A3AC5A0B514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6DDF324-7878-4A64-A3B1-EE4A29ED7754}" type="pres">
      <dgm:prSet presAssocID="{9BCCA12B-87DD-47EC-92C4-89F278508A96}" presName="sibTrans" presStyleCnt="0"/>
      <dgm:spPr/>
    </dgm:pt>
    <dgm:pt modelId="{7FDACB5D-22E6-45D2-A588-1962CE6332E8}" type="pres">
      <dgm:prSet presAssocID="{EC5EAEC4-2982-492F-964C-40DAAE2478F6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FFCC347-23B3-4FAC-BB8D-44A769315D3C}" type="pres">
      <dgm:prSet presAssocID="{AB7F6ABF-474D-4EFF-AA1F-7B5D54E14302}" presName="sibTrans" presStyleCnt="0"/>
      <dgm:spPr/>
    </dgm:pt>
    <dgm:pt modelId="{E5964225-E6D1-455C-B014-5C52D0189536}" type="pres">
      <dgm:prSet presAssocID="{D8B0BE8A-4AFA-4212-AEB7-5C379C4601E5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6111E1-5194-4284-B5BB-1C563A1D8254}" type="pres">
      <dgm:prSet presAssocID="{90927606-538D-42DE-9B58-292DAC4A770F}" presName="sibTrans" presStyleCnt="0"/>
      <dgm:spPr/>
    </dgm:pt>
    <dgm:pt modelId="{9F828D04-03CA-44F8-947A-47F12D4FC5A6}" type="pres">
      <dgm:prSet presAssocID="{EE149F14-0A53-493A-9D4B-91D1F2B7C86D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01824DF-5360-43F7-BDB8-6DB990C3859B}" type="pres">
      <dgm:prSet presAssocID="{D857D37A-D1FA-46CC-B138-65AA12169BB9}" presName="sibTrans" presStyleCnt="0"/>
      <dgm:spPr/>
    </dgm:pt>
    <dgm:pt modelId="{A3067BFF-D335-438A-9B13-A2849EEA27E7}" type="pres">
      <dgm:prSet presAssocID="{4B07E24F-07D4-4572-A167-679B26F308CF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CFBA7E6-661A-48F2-B8B6-7D12342556DD}" type="pres">
      <dgm:prSet presAssocID="{7ED5F0E8-791D-4A55-84FB-A2146E322576}" presName="sibTrans" presStyleCnt="0"/>
      <dgm:spPr/>
    </dgm:pt>
    <dgm:pt modelId="{301FBE5B-01B7-4F6D-A46F-CC337B218B56}" type="pres">
      <dgm:prSet presAssocID="{9268BCE7-928E-4EB8-87AC-A3B5F2B21E8E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930E30F-147F-4DEA-90C1-8F95FA5CFA09}" type="presOf" srcId="{12FD1537-C9D0-4B2B-A0FE-A6DC928FE6E9}" destId="{0F1A06DC-D70B-43F7-9539-70E8C97508AD}" srcOrd="0" destOrd="0" presId="urn:microsoft.com/office/officeart/2005/8/layout/hProcess9"/>
    <dgm:cxn modelId="{7EDD9823-40E9-4BF0-83AD-9E7D22883C66}" srcId="{12FD1537-C9D0-4B2B-A0FE-A6DC928FE6E9}" destId="{D8B0BE8A-4AFA-4212-AEB7-5C379C4601E5}" srcOrd="2" destOrd="0" parTransId="{66FE8662-4586-4EE3-AD84-27C55398499B}" sibTransId="{90927606-538D-42DE-9B58-292DAC4A770F}"/>
    <dgm:cxn modelId="{BD1DE0A5-C857-45C6-9EF4-7BA4F88BC5EE}" srcId="{12FD1537-C9D0-4B2B-A0FE-A6DC928FE6E9}" destId="{EE149F14-0A53-493A-9D4B-91D1F2B7C86D}" srcOrd="3" destOrd="0" parTransId="{C196786B-A176-4731-8020-81190F553DCF}" sibTransId="{D857D37A-D1FA-46CC-B138-65AA12169BB9}"/>
    <dgm:cxn modelId="{67831845-12D6-4FED-A57E-095B1549D213}" srcId="{12FD1537-C9D0-4B2B-A0FE-A6DC928FE6E9}" destId="{4B07E24F-07D4-4572-A167-679B26F308CF}" srcOrd="4" destOrd="0" parTransId="{40CD9C9A-C64E-4143-AB19-08877EB52CA1}" sibTransId="{7ED5F0E8-791D-4A55-84FB-A2146E322576}"/>
    <dgm:cxn modelId="{EFBB0A18-5791-44A1-BB43-5B0C9FCF5A5D}" type="presOf" srcId="{4B07E24F-07D4-4572-A167-679B26F308CF}" destId="{A3067BFF-D335-438A-9B13-A2849EEA27E7}" srcOrd="0" destOrd="0" presId="urn:microsoft.com/office/officeart/2005/8/layout/hProcess9"/>
    <dgm:cxn modelId="{A37BD5A1-DD2B-494F-8EAA-8345F84463C2}" type="presOf" srcId="{9268BCE7-928E-4EB8-87AC-A3B5F2B21E8E}" destId="{301FBE5B-01B7-4F6D-A46F-CC337B218B56}" srcOrd="0" destOrd="0" presId="urn:microsoft.com/office/officeart/2005/8/layout/hProcess9"/>
    <dgm:cxn modelId="{29C3D482-D1FB-4B9A-8CBE-217EE15A3745}" type="presOf" srcId="{D8B0BE8A-4AFA-4212-AEB7-5C379C4601E5}" destId="{E5964225-E6D1-455C-B014-5C52D0189536}" srcOrd="0" destOrd="0" presId="urn:microsoft.com/office/officeart/2005/8/layout/hProcess9"/>
    <dgm:cxn modelId="{A5B88408-F2D4-4F59-879B-3F7C7EF5EE76}" type="presOf" srcId="{6A660416-E7A6-4E2C-A8EF-1A3AC5A0B514}" destId="{62F9955C-6AD8-4BB1-9E70-636C8ED2610A}" srcOrd="0" destOrd="0" presId="urn:microsoft.com/office/officeart/2005/8/layout/hProcess9"/>
    <dgm:cxn modelId="{1C518211-F93E-48B1-8690-D1BDA69021AB}" srcId="{12FD1537-C9D0-4B2B-A0FE-A6DC928FE6E9}" destId="{6A660416-E7A6-4E2C-A8EF-1A3AC5A0B514}" srcOrd="0" destOrd="0" parTransId="{7473B371-74B3-4D68-8E7B-E56FC9250A80}" sibTransId="{9BCCA12B-87DD-47EC-92C4-89F278508A96}"/>
    <dgm:cxn modelId="{9E087296-6A5D-44A2-AB72-44E67DAD6BE3}" srcId="{12FD1537-C9D0-4B2B-A0FE-A6DC928FE6E9}" destId="{9268BCE7-928E-4EB8-87AC-A3B5F2B21E8E}" srcOrd="5" destOrd="0" parTransId="{D0173B61-FF0A-4B52-9587-E12E29C31CAB}" sibTransId="{2B85B2B5-9AD7-4C26-A946-A4EBC1B52E4B}"/>
    <dgm:cxn modelId="{358CF4A8-C0DB-4125-9677-05A63C861966}" type="presOf" srcId="{EC5EAEC4-2982-492F-964C-40DAAE2478F6}" destId="{7FDACB5D-22E6-45D2-A588-1962CE6332E8}" srcOrd="0" destOrd="0" presId="urn:microsoft.com/office/officeart/2005/8/layout/hProcess9"/>
    <dgm:cxn modelId="{EFE140FC-D9B5-4EC2-9F2B-5E3F6346766D}" srcId="{12FD1537-C9D0-4B2B-A0FE-A6DC928FE6E9}" destId="{EC5EAEC4-2982-492F-964C-40DAAE2478F6}" srcOrd="1" destOrd="0" parTransId="{74C5135A-7763-4961-A52B-1BEC98B74DE3}" sibTransId="{AB7F6ABF-474D-4EFF-AA1F-7B5D54E14302}"/>
    <dgm:cxn modelId="{D36A7DE2-6B48-4CE2-B51F-DE58EB4B0781}" type="presOf" srcId="{EE149F14-0A53-493A-9D4B-91D1F2B7C86D}" destId="{9F828D04-03CA-44F8-947A-47F12D4FC5A6}" srcOrd="0" destOrd="0" presId="urn:microsoft.com/office/officeart/2005/8/layout/hProcess9"/>
    <dgm:cxn modelId="{D638FDD1-F308-4144-AF2E-741ACB98C890}" type="presParOf" srcId="{0F1A06DC-D70B-43F7-9539-70E8C97508AD}" destId="{8057B11B-63CB-4395-8437-0D9D2B25D138}" srcOrd="0" destOrd="0" presId="urn:microsoft.com/office/officeart/2005/8/layout/hProcess9"/>
    <dgm:cxn modelId="{A977EF0A-CC5C-4C38-8FFE-3618C34C2A1C}" type="presParOf" srcId="{0F1A06DC-D70B-43F7-9539-70E8C97508AD}" destId="{6A394B39-704F-4096-B33A-F3395E230822}" srcOrd="1" destOrd="0" presId="urn:microsoft.com/office/officeart/2005/8/layout/hProcess9"/>
    <dgm:cxn modelId="{283E22BE-611D-4D06-B08C-B526E7FEC494}" type="presParOf" srcId="{6A394B39-704F-4096-B33A-F3395E230822}" destId="{62F9955C-6AD8-4BB1-9E70-636C8ED2610A}" srcOrd="0" destOrd="0" presId="urn:microsoft.com/office/officeart/2005/8/layout/hProcess9"/>
    <dgm:cxn modelId="{1A7DEAFB-17F0-4DA1-9643-15A542887783}" type="presParOf" srcId="{6A394B39-704F-4096-B33A-F3395E230822}" destId="{66DDF324-7878-4A64-A3B1-EE4A29ED7754}" srcOrd="1" destOrd="0" presId="urn:microsoft.com/office/officeart/2005/8/layout/hProcess9"/>
    <dgm:cxn modelId="{EFEB9837-FFF0-4641-91F1-C1210799A392}" type="presParOf" srcId="{6A394B39-704F-4096-B33A-F3395E230822}" destId="{7FDACB5D-22E6-45D2-A588-1962CE6332E8}" srcOrd="2" destOrd="0" presId="urn:microsoft.com/office/officeart/2005/8/layout/hProcess9"/>
    <dgm:cxn modelId="{C0C361FF-25F3-4312-A024-36401BCF590B}" type="presParOf" srcId="{6A394B39-704F-4096-B33A-F3395E230822}" destId="{8FFCC347-23B3-4FAC-BB8D-44A769315D3C}" srcOrd="3" destOrd="0" presId="urn:microsoft.com/office/officeart/2005/8/layout/hProcess9"/>
    <dgm:cxn modelId="{482529EE-0C25-4AAA-BC95-1BB521D1223F}" type="presParOf" srcId="{6A394B39-704F-4096-B33A-F3395E230822}" destId="{E5964225-E6D1-455C-B014-5C52D0189536}" srcOrd="4" destOrd="0" presId="urn:microsoft.com/office/officeart/2005/8/layout/hProcess9"/>
    <dgm:cxn modelId="{6DCCA466-D54B-4136-A1FD-196C95C51A99}" type="presParOf" srcId="{6A394B39-704F-4096-B33A-F3395E230822}" destId="{E36111E1-5194-4284-B5BB-1C563A1D8254}" srcOrd="5" destOrd="0" presId="urn:microsoft.com/office/officeart/2005/8/layout/hProcess9"/>
    <dgm:cxn modelId="{DDAED5CA-9F7A-45D3-A1F1-FAEE8247A434}" type="presParOf" srcId="{6A394B39-704F-4096-B33A-F3395E230822}" destId="{9F828D04-03CA-44F8-947A-47F12D4FC5A6}" srcOrd="6" destOrd="0" presId="urn:microsoft.com/office/officeart/2005/8/layout/hProcess9"/>
    <dgm:cxn modelId="{623F2B79-5145-4C4A-A173-0F634DFB3131}" type="presParOf" srcId="{6A394B39-704F-4096-B33A-F3395E230822}" destId="{B01824DF-5360-43F7-BDB8-6DB990C3859B}" srcOrd="7" destOrd="0" presId="urn:microsoft.com/office/officeart/2005/8/layout/hProcess9"/>
    <dgm:cxn modelId="{B784BDF8-7961-40AB-A12F-35885BB5BFD8}" type="presParOf" srcId="{6A394B39-704F-4096-B33A-F3395E230822}" destId="{A3067BFF-D335-438A-9B13-A2849EEA27E7}" srcOrd="8" destOrd="0" presId="urn:microsoft.com/office/officeart/2005/8/layout/hProcess9"/>
    <dgm:cxn modelId="{07ECCE14-1378-4605-BA56-CAC1F8CDCCB6}" type="presParOf" srcId="{6A394B39-704F-4096-B33A-F3395E230822}" destId="{4CFBA7E6-661A-48F2-B8B6-7D12342556DD}" srcOrd="9" destOrd="0" presId="urn:microsoft.com/office/officeart/2005/8/layout/hProcess9"/>
    <dgm:cxn modelId="{BA59E89E-4827-4AB8-9600-9C582623B73F}" type="presParOf" srcId="{6A394B39-704F-4096-B33A-F3395E230822}" destId="{301FBE5B-01B7-4F6D-A46F-CC337B218B56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98D307-BFAA-4D97-9DC9-EE6AB3EA965A}" type="doc">
      <dgm:prSet loTypeId="urn:microsoft.com/office/officeart/2005/8/layout/pList2#1" loCatId="picture" qsTypeId="urn:microsoft.com/office/officeart/2005/8/quickstyle/3d4" qsCatId="3D" csTypeId="urn:microsoft.com/office/officeart/2005/8/colors/accent1_2" csCatId="accent1" phldr="1"/>
      <dgm:spPr/>
    </dgm:pt>
    <dgm:pt modelId="{D8063049-7493-41D4-B1CC-A03AC1B1AFDC}">
      <dgm:prSet phldrT="[Tekst]"/>
      <dgm:spPr/>
      <dgm:t>
        <a:bodyPr/>
        <a:lstStyle/>
        <a:p>
          <a:r>
            <a:rPr lang="pl-PL" dirty="0"/>
            <a:t>16 pkt</a:t>
          </a:r>
          <a:br>
            <a:rPr lang="pl-PL" dirty="0"/>
          </a:br>
          <a:r>
            <a:rPr lang="pl-PL" dirty="0"/>
            <a:t>celujący</a:t>
          </a:r>
        </a:p>
      </dgm:t>
    </dgm:pt>
    <dgm:pt modelId="{E844E0A0-6934-4E22-8DB8-4AD9955F1EE3}" type="parTrans" cxnId="{CE007BEA-CF59-4AEA-AF84-72AE0C84D543}">
      <dgm:prSet/>
      <dgm:spPr/>
      <dgm:t>
        <a:bodyPr/>
        <a:lstStyle/>
        <a:p>
          <a:endParaRPr lang="pl-PL"/>
        </a:p>
      </dgm:t>
    </dgm:pt>
    <dgm:pt modelId="{FC0669D5-0C79-403E-9A37-22B82EF431F3}" type="sibTrans" cxnId="{CE007BEA-CF59-4AEA-AF84-72AE0C84D543}">
      <dgm:prSet/>
      <dgm:spPr/>
      <dgm:t>
        <a:bodyPr/>
        <a:lstStyle/>
        <a:p>
          <a:endParaRPr lang="pl-PL"/>
        </a:p>
      </dgm:t>
    </dgm:pt>
    <dgm:pt modelId="{EDC471C4-26D6-4ABB-A2F2-0A4B2A2468B3}">
      <dgm:prSet phldrT="[Tekst]"/>
      <dgm:spPr/>
      <dgm:t>
        <a:bodyPr/>
        <a:lstStyle/>
        <a:p>
          <a:r>
            <a:rPr lang="pl-PL" dirty="0"/>
            <a:t>15-13 pkt</a:t>
          </a:r>
          <a:br>
            <a:rPr lang="pl-PL" dirty="0"/>
          </a:br>
          <a:r>
            <a:rPr lang="pl-PL" dirty="0"/>
            <a:t>bardzo dobry</a:t>
          </a:r>
        </a:p>
      </dgm:t>
    </dgm:pt>
    <dgm:pt modelId="{C21428C6-67F0-481A-9674-A8449B505BA5}" type="parTrans" cxnId="{207194A5-D682-46B9-AF52-CE4AD2A92CC6}">
      <dgm:prSet/>
      <dgm:spPr/>
      <dgm:t>
        <a:bodyPr/>
        <a:lstStyle/>
        <a:p>
          <a:endParaRPr lang="pl-PL"/>
        </a:p>
      </dgm:t>
    </dgm:pt>
    <dgm:pt modelId="{F86B6B0B-3A18-4A98-AA8E-AD60E92A46FC}" type="sibTrans" cxnId="{207194A5-D682-46B9-AF52-CE4AD2A92CC6}">
      <dgm:prSet/>
      <dgm:spPr/>
      <dgm:t>
        <a:bodyPr/>
        <a:lstStyle/>
        <a:p>
          <a:endParaRPr lang="pl-PL"/>
        </a:p>
      </dgm:t>
    </dgm:pt>
    <dgm:pt modelId="{2272E22D-0414-47B6-B861-2A354CA76915}">
      <dgm:prSet phldrT="[Tekst]"/>
      <dgm:spPr/>
      <dgm:t>
        <a:bodyPr/>
        <a:lstStyle/>
        <a:p>
          <a:r>
            <a:rPr lang="pl-PL" dirty="0"/>
            <a:t>12-10 pkt</a:t>
          </a:r>
          <a:br>
            <a:rPr lang="pl-PL" dirty="0"/>
          </a:br>
          <a:r>
            <a:rPr lang="pl-PL" dirty="0"/>
            <a:t>dobry</a:t>
          </a:r>
        </a:p>
      </dgm:t>
    </dgm:pt>
    <dgm:pt modelId="{60A2EE8C-4525-4E19-A7C2-B2194FAE7747}" type="parTrans" cxnId="{F76C4D90-E539-4A3A-98CC-75ED44D55C07}">
      <dgm:prSet/>
      <dgm:spPr/>
      <dgm:t>
        <a:bodyPr/>
        <a:lstStyle/>
        <a:p>
          <a:endParaRPr lang="pl-PL"/>
        </a:p>
      </dgm:t>
    </dgm:pt>
    <dgm:pt modelId="{3FFEB8F4-F76F-4A14-9E8D-6329C03DB0FD}" type="sibTrans" cxnId="{F76C4D90-E539-4A3A-98CC-75ED44D55C07}">
      <dgm:prSet/>
      <dgm:spPr/>
      <dgm:t>
        <a:bodyPr/>
        <a:lstStyle/>
        <a:p>
          <a:endParaRPr lang="pl-PL"/>
        </a:p>
      </dgm:t>
    </dgm:pt>
    <dgm:pt modelId="{10F0BCA8-E511-4366-A71A-BC7B3C73FA8B}">
      <dgm:prSet phldrT="[Tekst]"/>
      <dgm:spPr/>
      <dgm:t>
        <a:bodyPr/>
        <a:lstStyle/>
        <a:p>
          <a:r>
            <a:rPr lang="pl-PL" dirty="0"/>
            <a:t>9-7 pkt</a:t>
          </a:r>
          <a:br>
            <a:rPr lang="pl-PL" dirty="0"/>
          </a:br>
          <a:r>
            <a:rPr lang="pl-PL" dirty="0"/>
            <a:t>dostateczny</a:t>
          </a:r>
        </a:p>
      </dgm:t>
    </dgm:pt>
    <dgm:pt modelId="{0C0D6BF3-19E5-4D05-8512-B201896E9BFA}" type="parTrans" cxnId="{A61D65A6-2413-4969-9945-642AACA94B18}">
      <dgm:prSet/>
      <dgm:spPr/>
      <dgm:t>
        <a:bodyPr/>
        <a:lstStyle/>
        <a:p>
          <a:endParaRPr lang="pl-PL"/>
        </a:p>
      </dgm:t>
    </dgm:pt>
    <dgm:pt modelId="{280894DA-21F6-4438-A26C-8425B6B388FB}" type="sibTrans" cxnId="{A61D65A6-2413-4969-9945-642AACA94B18}">
      <dgm:prSet/>
      <dgm:spPr/>
      <dgm:t>
        <a:bodyPr/>
        <a:lstStyle/>
        <a:p>
          <a:endParaRPr lang="pl-PL"/>
        </a:p>
      </dgm:t>
    </dgm:pt>
    <dgm:pt modelId="{F893FA8B-B776-4162-A91B-B82610C26CE4}">
      <dgm:prSet phldrT="[Tekst]"/>
      <dgm:spPr/>
      <dgm:t>
        <a:bodyPr/>
        <a:lstStyle/>
        <a:p>
          <a:r>
            <a:rPr lang="pl-PL" dirty="0"/>
            <a:t>6-5</a:t>
          </a:r>
          <a:br>
            <a:rPr lang="pl-PL" dirty="0"/>
          </a:br>
          <a:r>
            <a:rPr lang="pl-PL" dirty="0"/>
            <a:t>dopuszczający</a:t>
          </a:r>
        </a:p>
      </dgm:t>
    </dgm:pt>
    <dgm:pt modelId="{34B0437A-3CC7-4168-B0D6-2D396C807ABC}" type="parTrans" cxnId="{F8BCBCD2-0DE5-4B08-B53E-80EBC99F500B}">
      <dgm:prSet/>
      <dgm:spPr/>
      <dgm:t>
        <a:bodyPr/>
        <a:lstStyle/>
        <a:p>
          <a:endParaRPr lang="pl-PL"/>
        </a:p>
      </dgm:t>
    </dgm:pt>
    <dgm:pt modelId="{70460CDA-86E6-43F1-92F3-635305F86151}" type="sibTrans" cxnId="{F8BCBCD2-0DE5-4B08-B53E-80EBC99F500B}">
      <dgm:prSet/>
      <dgm:spPr/>
      <dgm:t>
        <a:bodyPr/>
        <a:lstStyle/>
        <a:p>
          <a:endParaRPr lang="pl-PL"/>
        </a:p>
      </dgm:t>
    </dgm:pt>
    <dgm:pt modelId="{35C7B276-D57D-4FF4-8F0C-B99055EA1493}">
      <dgm:prSet phldrT="[Tekst]"/>
      <dgm:spPr/>
      <dgm:t>
        <a:bodyPr/>
        <a:lstStyle/>
        <a:p>
          <a:r>
            <a:rPr lang="pl-PL" dirty="0"/>
            <a:t>&lt;5</a:t>
          </a:r>
          <a:br>
            <a:rPr lang="pl-PL" dirty="0"/>
          </a:br>
          <a:r>
            <a:rPr lang="pl-PL" dirty="0"/>
            <a:t>niedostateczny</a:t>
          </a:r>
        </a:p>
      </dgm:t>
    </dgm:pt>
    <dgm:pt modelId="{CF2AC14E-E4E2-4BED-9076-281CA7F4EEC5}" type="parTrans" cxnId="{E97D67C7-F208-4766-A435-AACF245017E7}">
      <dgm:prSet/>
      <dgm:spPr/>
      <dgm:t>
        <a:bodyPr/>
        <a:lstStyle/>
        <a:p>
          <a:endParaRPr lang="pl-PL"/>
        </a:p>
      </dgm:t>
    </dgm:pt>
    <dgm:pt modelId="{DA374BE0-E313-4613-9F6C-6C2209C0AFB8}" type="sibTrans" cxnId="{E97D67C7-F208-4766-A435-AACF245017E7}">
      <dgm:prSet/>
      <dgm:spPr/>
      <dgm:t>
        <a:bodyPr/>
        <a:lstStyle/>
        <a:p>
          <a:endParaRPr lang="pl-PL"/>
        </a:p>
      </dgm:t>
    </dgm:pt>
    <dgm:pt modelId="{29E11681-BA60-419A-861D-CCDF312E688E}" type="pres">
      <dgm:prSet presAssocID="{3E98D307-BFAA-4D97-9DC9-EE6AB3EA965A}" presName="Name0" presStyleCnt="0">
        <dgm:presLayoutVars>
          <dgm:dir/>
          <dgm:resizeHandles val="exact"/>
        </dgm:presLayoutVars>
      </dgm:prSet>
      <dgm:spPr/>
    </dgm:pt>
    <dgm:pt modelId="{355AD3E6-2727-4A3E-A6B1-33A9A81AEDF2}" type="pres">
      <dgm:prSet presAssocID="{3E98D307-BFAA-4D97-9DC9-EE6AB3EA965A}" presName="bkgdShp" presStyleLbl="alignAccFollowNode1" presStyleIdx="0" presStyleCnt="1" custLinFactNeighborX="239" custLinFactNeighborY="15129"/>
      <dgm:spPr/>
    </dgm:pt>
    <dgm:pt modelId="{57F786F1-A054-46CC-8D1D-0086BE46C4E1}" type="pres">
      <dgm:prSet presAssocID="{3E98D307-BFAA-4D97-9DC9-EE6AB3EA965A}" presName="linComp" presStyleCnt="0"/>
      <dgm:spPr/>
    </dgm:pt>
    <dgm:pt modelId="{7A910D99-18BC-47DA-B464-1B0D3B7D8F92}" type="pres">
      <dgm:prSet presAssocID="{D8063049-7493-41D4-B1CC-A03AC1B1AFDC}" presName="compNode" presStyleCnt="0"/>
      <dgm:spPr/>
    </dgm:pt>
    <dgm:pt modelId="{CB5695F3-6F2D-4080-B1D6-7ADE5CC057BC}" type="pres">
      <dgm:prSet presAssocID="{D8063049-7493-41D4-B1CC-A03AC1B1AFD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C91184-844A-4A94-B3B8-DBC391CE4587}" type="pres">
      <dgm:prSet presAssocID="{D8063049-7493-41D4-B1CC-A03AC1B1AFDC}" presName="invisiNode" presStyleLbl="node1" presStyleIdx="0" presStyleCnt="6"/>
      <dgm:spPr/>
    </dgm:pt>
    <dgm:pt modelId="{0D528EBC-B128-4051-817B-10A20D387FF1}" type="pres">
      <dgm:prSet presAssocID="{D8063049-7493-41D4-B1CC-A03AC1B1AFDC}" presName="imagNode" presStyleLbl="fgImgPlace1" presStyleIdx="0" presStyleCnt="6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="" xmlns:dgm14="http://schemas.microsoft.com/office/drawing/2010/diagram" id="0" name="" descr="Znaczek 6 z wypełnieniem pełnym"/>
        </a:ext>
      </dgm:extLst>
    </dgm:pt>
    <dgm:pt modelId="{FBFD3BE8-3586-4908-8400-1A444B872ACA}" type="pres">
      <dgm:prSet presAssocID="{FC0669D5-0C79-403E-9A37-22B82EF431F3}" presName="sibTrans" presStyleLbl="sibTrans2D1" presStyleIdx="0" presStyleCnt="0"/>
      <dgm:spPr/>
      <dgm:t>
        <a:bodyPr/>
        <a:lstStyle/>
        <a:p>
          <a:endParaRPr lang="pl-PL"/>
        </a:p>
      </dgm:t>
    </dgm:pt>
    <dgm:pt modelId="{73AFE96E-3008-46A1-B130-B5DBE1F73CE5}" type="pres">
      <dgm:prSet presAssocID="{EDC471C4-26D6-4ABB-A2F2-0A4B2A2468B3}" presName="compNode" presStyleCnt="0"/>
      <dgm:spPr/>
    </dgm:pt>
    <dgm:pt modelId="{B54EEDD6-AD07-44C8-AD14-760316B6263D}" type="pres">
      <dgm:prSet presAssocID="{EDC471C4-26D6-4ABB-A2F2-0A4B2A2468B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CD5E53B-C523-449F-BB59-876E784BA65A}" type="pres">
      <dgm:prSet presAssocID="{EDC471C4-26D6-4ABB-A2F2-0A4B2A2468B3}" presName="invisiNode" presStyleLbl="node1" presStyleIdx="1" presStyleCnt="6"/>
      <dgm:spPr/>
    </dgm:pt>
    <dgm:pt modelId="{2D677F94-47DD-4DD0-BAC1-FF5A39682E61}" type="pres">
      <dgm:prSet presAssocID="{EDC471C4-26D6-4ABB-A2F2-0A4B2A2468B3}" presName="imagNode" presStyleLbl="fgImgPlace1" presStyleIdx="1" presStyleCnt="6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="" xmlns:dgm14="http://schemas.microsoft.com/office/drawing/2010/diagram" id="0" name="" descr="Znaczek 5 z wypełnieniem pełnym"/>
        </a:ext>
      </dgm:extLst>
    </dgm:pt>
    <dgm:pt modelId="{735B6C83-755A-46CE-86B7-959A485EA9C2}" type="pres">
      <dgm:prSet presAssocID="{F86B6B0B-3A18-4A98-AA8E-AD60E92A46FC}" presName="sibTrans" presStyleLbl="sibTrans2D1" presStyleIdx="0" presStyleCnt="0"/>
      <dgm:spPr/>
      <dgm:t>
        <a:bodyPr/>
        <a:lstStyle/>
        <a:p>
          <a:endParaRPr lang="pl-PL"/>
        </a:p>
      </dgm:t>
    </dgm:pt>
    <dgm:pt modelId="{CE14EBA0-120C-46E0-B063-957C3AB18D7B}" type="pres">
      <dgm:prSet presAssocID="{2272E22D-0414-47B6-B861-2A354CA76915}" presName="compNode" presStyleCnt="0"/>
      <dgm:spPr/>
    </dgm:pt>
    <dgm:pt modelId="{BC622D83-4CC9-47AA-A1F4-4057F1D6905C}" type="pres">
      <dgm:prSet presAssocID="{2272E22D-0414-47B6-B861-2A354CA7691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440FADD-48DA-43C3-9C60-2C2261085BEF}" type="pres">
      <dgm:prSet presAssocID="{2272E22D-0414-47B6-B861-2A354CA76915}" presName="invisiNode" presStyleLbl="node1" presStyleIdx="2" presStyleCnt="6"/>
      <dgm:spPr/>
    </dgm:pt>
    <dgm:pt modelId="{1BA2E259-C1CB-48A7-BD29-BEC62C712110}" type="pres">
      <dgm:prSet presAssocID="{2272E22D-0414-47B6-B861-2A354CA76915}" presName="imagNode" presStyleLbl="fgImgPlace1" presStyleIdx="2" presStyleCnt="6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="" xmlns:dgm14="http://schemas.microsoft.com/office/drawing/2010/diagram" id="0" name="" descr="Znaczek 4 z wypełnieniem pełnym"/>
        </a:ext>
      </dgm:extLst>
    </dgm:pt>
    <dgm:pt modelId="{19C0CA13-5794-494F-BAD4-823846EB5E00}" type="pres">
      <dgm:prSet presAssocID="{3FFEB8F4-F76F-4A14-9E8D-6329C03DB0FD}" presName="sibTrans" presStyleLbl="sibTrans2D1" presStyleIdx="0" presStyleCnt="0"/>
      <dgm:spPr/>
      <dgm:t>
        <a:bodyPr/>
        <a:lstStyle/>
        <a:p>
          <a:endParaRPr lang="pl-PL"/>
        </a:p>
      </dgm:t>
    </dgm:pt>
    <dgm:pt modelId="{008326A5-5001-4CD0-98F2-805571AEBE0E}" type="pres">
      <dgm:prSet presAssocID="{10F0BCA8-E511-4366-A71A-BC7B3C73FA8B}" presName="compNode" presStyleCnt="0"/>
      <dgm:spPr/>
    </dgm:pt>
    <dgm:pt modelId="{E5D6E9EC-C469-4D8A-B69E-A42F75508F68}" type="pres">
      <dgm:prSet presAssocID="{10F0BCA8-E511-4366-A71A-BC7B3C73FA8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78E812-8471-41E3-B0E4-018BA1431F31}" type="pres">
      <dgm:prSet presAssocID="{10F0BCA8-E511-4366-A71A-BC7B3C73FA8B}" presName="invisiNode" presStyleLbl="node1" presStyleIdx="3" presStyleCnt="6"/>
      <dgm:spPr/>
    </dgm:pt>
    <dgm:pt modelId="{94C0BDCA-1A89-4171-A1BD-DDE86E6D0864}" type="pres">
      <dgm:prSet presAssocID="{10F0BCA8-E511-4366-A71A-BC7B3C73FA8B}" presName="imagNode" presStyleLbl="fgImgPlace1" presStyleIdx="3" presStyleCnt="6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="" xmlns:dgm14="http://schemas.microsoft.com/office/drawing/2010/diagram" id="0" name="" descr="Znaczek 3 z wypełnieniem pełnym"/>
        </a:ext>
      </dgm:extLst>
    </dgm:pt>
    <dgm:pt modelId="{00970FFA-F7D3-4B8F-AA2A-C0103B8AABF9}" type="pres">
      <dgm:prSet presAssocID="{280894DA-21F6-4438-A26C-8425B6B388FB}" presName="sibTrans" presStyleLbl="sibTrans2D1" presStyleIdx="0" presStyleCnt="0"/>
      <dgm:spPr/>
      <dgm:t>
        <a:bodyPr/>
        <a:lstStyle/>
        <a:p>
          <a:endParaRPr lang="pl-PL"/>
        </a:p>
      </dgm:t>
    </dgm:pt>
    <dgm:pt modelId="{4CC5A635-261A-434F-AEB3-B9EABC4E3E91}" type="pres">
      <dgm:prSet presAssocID="{F893FA8B-B776-4162-A91B-B82610C26CE4}" presName="compNode" presStyleCnt="0"/>
      <dgm:spPr/>
    </dgm:pt>
    <dgm:pt modelId="{5062A3AA-B723-497C-9B29-CBAAC7031339}" type="pres">
      <dgm:prSet presAssocID="{F893FA8B-B776-4162-A91B-B82610C26CE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17E978E-E23D-4269-80FE-DF39998F1B11}" type="pres">
      <dgm:prSet presAssocID="{F893FA8B-B776-4162-A91B-B82610C26CE4}" presName="invisiNode" presStyleLbl="node1" presStyleIdx="4" presStyleCnt="6"/>
      <dgm:spPr/>
    </dgm:pt>
    <dgm:pt modelId="{39C3E823-20A1-4FBD-9768-999D0F14F5BB}" type="pres">
      <dgm:prSet presAssocID="{F893FA8B-B776-4162-A91B-B82610C26CE4}" presName="imagNode" presStyleLbl="fgImgPlace1" presStyleIdx="4" presStyleCnt="6"/>
      <dgm:spPr>
        <a:blipFill>
          <a:blip xmlns:r="http://schemas.openxmlformats.org/officeDocument/2006/relationships" r:embed="rId9" cstate="screen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="" xmlns:dgm14="http://schemas.microsoft.com/office/drawing/2010/diagram" id="0" name="" descr="Znaczek z wypełnieniem pełnym"/>
        </a:ext>
      </dgm:extLst>
    </dgm:pt>
    <dgm:pt modelId="{A191E1FC-A825-4B89-830A-9B3D0839D884}" type="pres">
      <dgm:prSet presAssocID="{70460CDA-86E6-43F1-92F3-635305F86151}" presName="sibTrans" presStyleLbl="sibTrans2D1" presStyleIdx="0" presStyleCnt="0"/>
      <dgm:spPr/>
      <dgm:t>
        <a:bodyPr/>
        <a:lstStyle/>
        <a:p>
          <a:endParaRPr lang="pl-PL"/>
        </a:p>
      </dgm:t>
    </dgm:pt>
    <dgm:pt modelId="{9EAC6949-8848-42C0-B231-BC3BFE16D6D5}" type="pres">
      <dgm:prSet presAssocID="{35C7B276-D57D-4FF4-8F0C-B99055EA1493}" presName="compNode" presStyleCnt="0"/>
      <dgm:spPr/>
    </dgm:pt>
    <dgm:pt modelId="{4F20D3FB-5323-417D-980D-477C5514DFCB}" type="pres">
      <dgm:prSet presAssocID="{35C7B276-D57D-4FF4-8F0C-B99055EA149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F2765A5-ABA0-4058-B0A7-E3FFD74A774E}" type="pres">
      <dgm:prSet presAssocID="{35C7B276-D57D-4FF4-8F0C-B99055EA1493}" presName="invisiNode" presStyleLbl="node1" presStyleIdx="5" presStyleCnt="6"/>
      <dgm:spPr/>
    </dgm:pt>
    <dgm:pt modelId="{CE2BD3BC-762C-4055-A159-ED67F54AF365}" type="pres">
      <dgm:prSet presAssocID="{35C7B276-D57D-4FF4-8F0C-B99055EA1493}" presName="imagNode" presStyleLbl="fgImgPlace1" presStyleIdx="5" presStyleCnt="6"/>
      <dgm:spPr>
        <a:blipFill>
          <a:blip xmlns:r="http://schemas.openxmlformats.org/officeDocument/2006/relationships" r:embed="rId11" cstate="screen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="" xmlns:dgm14="http://schemas.microsoft.com/office/drawing/2010/diagram" id="0" name="" descr="Znaczek 1 z wypełnieniem pełnym"/>
        </a:ext>
      </dgm:extLst>
    </dgm:pt>
  </dgm:ptLst>
  <dgm:cxnLst>
    <dgm:cxn modelId="{D620D8AA-714A-40BA-9FB2-92E628DB8BE9}" type="presOf" srcId="{280894DA-21F6-4438-A26C-8425B6B388FB}" destId="{00970FFA-F7D3-4B8F-AA2A-C0103B8AABF9}" srcOrd="0" destOrd="0" presId="urn:microsoft.com/office/officeart/2005/8/layout/pList2#1"/>
    <dgm:cxn modelId="{207194A5-D682-46B9-AF52-CE4AD2A92CC6}" srcId="{3E98D307-BFAA-4D97-9DC9-EE6AB3EA965A}" destId="{EDC471C4-26D6-4ABB-A2F2-0A4B2A2468B3}" srcOrd="1" destOrd="0" parTransId="{C21428C6-67F0-481A-9674-A8449B505BA5}" sibTransId="{F86B6B0B-3A18-4A98-AA8E-AD60E92A46FC}"/>
    <dgm:cxn modelId="{79152900-29A6-4B7B-8F06-14DF4734C86C}" type="presOf" srcId="{35C7B276-D57D-4FF4-8F0C-B99055EA1493}" destId="{4F20D3FB-5323-417D-980D-477C5514DFCB}" srcOrd="0" destOrd="0" presId="urn:microsoft.com/office/officeart/2005/8/layout/pList2#1"/>
    <dgm:cxn modelId="{31EECAB1-0E8C-4385-B40F-FBFD70CD5B53}" type="presOf" srcId="{F893FA8B-B776-4162-A91B-B82610C26CE4}" destId="{5062A3AA-B723-497C-9B29-CBAAC7031339}" srcOrd="0" destOrd="0" presId="urn:microsoft.com/office/officeart/2005/8/layout/pList2#1"/>
    <dgm:cxn modelId="{A61D65A6-2413-4969-9945-642AACA94B18}" srcId="{3E98D307-BFAA-4D97-9DC9-EE6AB3EA965A}" destId="{10F0BCA8-E511-4366-A71A-BC7B3C73FA8B}" srcOrd="3" destOrd="0" parTransId="{0C0D6BF3-19E5-4D05-8512-B201896E9BFA}" sibTransId="{280894DA-21F6-4438-A26C-8425B6B388FB}"/>
    <dgm:cxn modelId="{F76C4D90-E539-4A3A-98CC-75ED44D55C07}" srcId="{3E98D307-BFAA-4D97-9DC9-EE6AB3EA965A}" destId="{2272E22D-0414-47B6-B861-2A354CA76915}" srcOrd="2" destOrd="0" parTransId="{60A2EE8C-4525-4E19-A7C2-B2194FAE7747}" sibTransId="{3FFEB8F4-F76F-4A14-9E8D-6329C03DB0FD}"/>
    <dgm:cxn modelId="{33657AAF-3D4E-4AC6-91B0-11711F9EAFAB}" type="presOf" srcId="{2272E22D-0414-47B6-B861-2A354CA76915}" destId="{BC622D83-4CC9-47AA-A1F4-4057F1D6905C}" srcOrd="0" destOrd="0" presId="urn:microsoft.com/office/officeart/2005/8/layout/pList2#1"/>
    <dgm:cxn modelId="{CBA88B31-F1F4-4A65-977C-B1165DE5C7B7}" type="presOf" srcId="{D8063049-7493-41D4-B1CC-A03AC1B1AFDC}" destId="{CB5695F3-6F2D-4080-B1D6-7ADE5CC057BC}" srcOrd="0" destOrd="0" presId="urn:microsoft.com/office/officeart/2005/8/layout/pList2#1"/>
    <dgm:cxn modelId="{13E0D6E8-1D3D-4CA4-B007-DC1AD86D6F00}" type="presOf" srcId="{70460CDA-86E6-43F1-92F3-635305F86151}" destId="{A191E1FC-A825-4B89-830A-9B3D0839D884}" srcOrd="0" destOrd="0" presId="urn:microsoft.com/office/officeart/2005/8/layout/pList2#1"/>
    <dgm:cxn modelId="{9803E893-A310-48CE-9BD1-2C0DC1905A91}" type="presOf" srcId="{3FFEB8F4-F76F-4A14-9E8D-6329C03DB0FD}" destId="{19C0CA13-5794-494F-BAD4-823846EB5E00}" srcOrd="0" destOrd="0" presId="urn:microsoft.com/office/officeart/2005/8/layout/pList2#1"/>
    <dgm:cxn modelId="{20E49219-999D-458F-98EC-E71F69050CFB}" type="presOf" srcId="{EDC471C4-26D6-4ABB-A2F2-0A4B2A2468B3}" destId="{B54EEDD6-AD07-44C8-AD14-760316B6263D}" srcOrd="0" destOrd="0" presId="urn:microsoft.com/office/officeart/2005/8/layout/pList2#1"/>
    <dgm:cxn modelId="{31D8A288-85D3-4EA0-9A22-D020D3DA87D3}" type="presOf" srcId="{FC0669D5-0C79-403E-9A37-22B82EF431F3}" destId="{FBFD3BE8-3586-4908-8400-1A444B872ACA}" srcOrd="0" destOrd="0" presId="urn:microsoft.com/office/officeart/2005/8/layout/pList2#1"/>
    <dgm:cxn modelId="{FC7F6715-A78B-49D4-8151-B40711E5A80E}" type="presOf" srcId="{F86B6B0B-3A18-4A98-AA8E-AD60E92A46FC}" destId="{735B6C83-755A-46CE-86B7-959A485EA9C2}" srcOrd="0" destOrd="0" presId="urn:microsoft.com/office/officeart/2005/8/layout/pList2#1"/>
    <dgm:cxn modelId="{6CF6B9BF-4765-4917-9A8F-243C9381CC78}" type="presOf" srcId="{10F0BCA8-E511-4366-A71A-BC7B3C73FA8B}" destId="{E5D6E9EC-C469-4D8A-B69E-A42F75508F68}" srcOrd="0" destOrd="0" presId="urn:microsoft.com/office/officeart/2005/8/layout/pList2#1"/>
    <dgm:cxn modelId="{CE007BEA-CF59-4AEA-AF84-72AE0C84D543}" srcId="{3E98D307-BFAA-4D97-9DC9-EE6AB3EA965A}" destId="{D8063049-7493-41D4-B1CC-A03AC1B1AFDC}" srcOrd="0" destOrd="0" parTransId="{E844E0A0-6934-4E22-8DB8-4AD9955F1EE3}" sibTransId="{FC0669D5-0C79-403E-9A37-22B82EF431F3}"/>
    <dgm:cxn modelId="{D9013FB2-0F0E-4EA2-A6AD-1D7102F2372F}" type="presOf" srcId="{3E98D307-BFAA-4D97-9DC9-EE6AB3EA965A}" destId="{29E11681-BA60-419A-861D-CCDF312E688E}" srcOrd="0" destOrd="0" presId="urn:microsoft.com/office/officeart/2005/8/layout/pList2#1"/>
    <dgm:cxn modelId="{E97D67C7-F208-4766-A435-AACF245017E7}" srcId="{3E98D307-BFAA-4D97-9DC9-EE6AB3EA965A}" destId="{35C7B276-D57D-4FF4-8F0C-B99055EA1493}" srcOrd="5" destOrd="0" parTransId="{CF2AC14E-E4E2-4BED-9076-281CA7F4EEC5}" sibTransId="{DA374BE0-E313-4613-9F6C-6C2209C0AFB8}"/>
    <dgm:cxn modelId="{F8BCBCD2-0DE5-4B08-B53E-80EBC99F500B}" srcId="{3E98D307-BFAA-4D97-9DC9-EE6AB3EA965A}" destId="{F893FA8B-B776-4162-A91B-B82610C26CE4}" srcOrd="4" destOrd="0" parTransId="{34B0437A-3CC7-4168-B0D6-2D396C807ABC}" sibTransId="{70460CDA-86E6-43F1-92F3-635305F86151}"/>
    <dgm:cxn modelId="{A293FC31-EA37-4D77-BEE9-13DB3D75F227}" type="presParOf" srcId="{29E11681-BA60-419A-861D-CCDF312E688E}" destId="{355AD3E6-2727-4A3E-A6B1-33A9A81AEDF2}" srcOrd="0" destOrd="0" presId="urn:microsoft.com/office/officeart/2005/8/layout/pList2#1"/>
    <dgm:cxn modelId="{5572981B-7E17-48B6-B644-15274DC5B25C}" type="presParOf" srcId="{29E11681-BA60-419A-861D-CCDF312E688E}" destId="{57F786F1-A054-46CC-8D1D-0086BE46C4E1}" srcOrd="1" destOrd="0" presId="urn:microsoft.com/office/officeart/2005/8/layout/pList2#1"/>
    <dgm:cxn modelId="{41CF9F23-B6BC-4ED5-9EFE-CDB312D746A7}" type="presParOf" srcId="{57F786F1-A054-46CC-8D1D-0086BE46C4E1}" destId="{7A910D99-18BC-47DA-B464-1B0D3B7D8F92}" srcOrd="0" destOrd="0" presId="urn:microsoft.com/office/officeart/2005/8/layout/pList2#1"/>
    <dgm:cxn modelId="{B7E49963-F86C-4AFC-8A31-29A84FC8ACA3}" type="presParOf" srcId="{7A910D99-18BC-47DA-B464-1B0D3B7D8F92}" destId="{CB5695F3-6F2D-4080-B1D6-7ADE5CC057BC}" srcOrd="0" destOrd="0" presId="urn:microsoft.com/office/officeart/2005/8/layout/pList2#1"/>
    <dgm:cxn modelId="{60B59FC8-06F1-4B00-AB9B-C5697F069853}" type="presParOf" srcId="{7A910D99-18BC-47DA-B464-1B0D3B7D8F92}" destId="{4DC91184-844A-4A94-B3B8-DBC391CE4587}" srcOrd="1" destOrd="0" presId="urn:microsoft.com/office/officeart/2005/8/layout/pList2#1"/>
    <dgm:cxn modelId="{44E66A99-2495-49E2-8F7D-7B58445EBB12}" type="presParOf" srcId="{7A910D99-18BC-47DA-B464-1B0D3B7D8F92}" destId="{0D528EBC-B128-4051-817B-10A20D387FF1}" srcOrd="2" destOrd="0" presId="urn:microsoft.com/office/officeart/2005/8/layout/pList2#1"/>
    <dgm:cxn modelId="{D27B8E1B-CD74-4D3F-A169-05B345FE8A28}" type="presParOf" srcId="{57F786F1-A054-46CC-8D1D-0086BE46C4E1}" destId="{FBFD3BE8-3586-4908-8400-1A444B872ACA}" srcOrd="1" destOrd="0" presId="urn:microsoft.com/office/officeart/2005/8/layout/pList2#1"/>
    <dgm:cxn modelId="{88FD8E87-28AE-48B5-8C6B-93FB1305337C}" type="presParOf" srcId="{57F786F1-A054-46CC-8D1D-0086BE46C4E1}" destId="{73AFE96E-3008-46A1-B130-B5DBE1F73CE5}" srcOrd="2" destOrd="0" presId="urn:microsoft.com/office/officeart/2005/8/layout/pList2#1"/>
    <dgm:cxn modelId="{8562E5BC-905B-4D60-801E-85E98C0397EA}" type="presParOf" srcId="{73AFE96E-3008-46A1-B130-B5DBE1F73CE5}" destId="{B54EEDD6-AD07-44C8-AD14-760316B6263D}" srcOrd="0" destOrd="0" presId="urn:microsoft.com/office/officeart/2005/8/layout/pList2#1"/>
    <dgm:cxn modelId="{2A605F9B-1C21-48C4-BB26-920E66CA56E6}" type="presParOf" srcId="{73AFE96E-3008-46A1-B130-B5DBE1F73CE5}" destId="{8CD5E53B-C523-449F-BB59-876E784BA65A}" srcOrd="1" destOrd="0" presId="urn:microsoft.com/office/officeart/2005/8/layout/pList2#1"/>
    <dgm:cxn modelId="{4FA80C07-9F1B-4E91-A76A-A5D8E38C7CE1}" type="presParOf" srcId="{73AFE96E-3008-46A1-B130-B5DBE1F73CE5}" destId="{2D677F94-47DD-4DD0-BAC1-FF5A39682E61}" srcOrd="2" destOrd="0" presId="urn:microsoft.com/office/officeart/2005/8/layout/pList2#1"/>
    <dgm:cxn modelId="{6F9E62A7-119E-425B-8205-2B269E1505AF}" type="presParOf" srcId="{57F786F1-A054-46CC-8D1D-0086BE46C4E1}" destId="{735B6C83-755A-46CE-86B7-959A485EA9C2}" srcOrd="3" destOrd="0" presId="urn:microsoft.com/office/officeart/2005/8/layout/pList2#1"/>
    <dgm:cxn modelId="{8083B254-C904-41E1-8DB2-541E13551D35}" type="presParOf" srcId="{57F786F1-A054-46CC-8D1D-0086BE46C4E1}" destId="{CE14EBA0-120C-46E0-B063-957C3AB18D7B}" srcOrd="4" destOrd="0" presId="urn:microsoft.com/office/officeart/2005/8/layout/pList2#1"/>
    <dgm:cxn modelId="{67B5D2B3-7195-4233-8A38-6181CE85598D}" type="presParOf" srcId="{CE14EBA0-120C-46E0-B063-957C3AB18D7B}" destId="{BC622D83-4CC9-47AA-A1F4-4057F1D6905C}" srcOrd="0" destOrd="0" presId="urn:microsoft.com/office/officeart/2005/8/layout/pList2#1"/>
    <dgm:cxn modelId="{19A92677-6629-41C5-9696-46C6B25A8733}" type="presParOf" srcId="{CE14EBA0-120C-46E0-B063-957C3AB18D7B}" destId="{0440FADD-48DA-43C3-9C60-2C2261085BEF}" srcOrd="1" destOrd="0" presId="urn:microsoft.com/office/officeart/2005/8/layout/pList2#1"/>
    <dgm:cxn modelId="{A5CF4A06-E0A6-4B03-B3E5-7DD5CD059951}" type="presParOf" srcId="{CE14EBA0-120C-46E0-B063-957C3AB18D7B}" destId="{1BA2E259-C1CB-48A7-BD29-BEC62C712110}" srcOrd="2" destOrd="0" presId="urn:microsoft.com/office/officeart/2005/8/layout/pList2#1"/>
    <dgm:cxn modelId="{E15C3DBF-4016-4F96-9701-D1C7B03F605E}" type="presParOf" srcId="{57F786F1-A054-46CC-8D1D-0086BE46C4E1}" destId="{19C0CA13-5794-494F-BAD4-823846EB5E00}" srcOrd="5" destOrd="0" presId="urn:microsoft.com/office/officeart/2005/8/layout/pList2#1"/>
    <dgm:cxn modelId="{25652500-0ADE-4DA6-A287-DC0841C87D0D}" type="presParOf" srcId="{57F786F1-A054-46CC-8D1D-0086BE46C4E1}" destId="{008326A5-5001-4CD0-98F2-805571AEBE0E}" srcOrd="6" destOrd="0" presId="urn:microsoft.com/office/officeart/2005/8/layout/pList2#1"/>
    <dgm:cxn modelId="{9023E326-981F-404E-837C-47C302E424C1}" type="presParOf" srcId="{008326A5-5001-4CD0-98F2-805571AEBE0E}" destId="{E5D6E9EC-C469-4D8A-B69E-A42F75508F68}" srcOrd="0" destOrd="0" presId="urn:microsoft.com/office/officeart/2005/8/layout/pList2#1"/>
    <dgm:cxn modelId="{BF7A3AD4-718A-48D7-A299-3ECDA626A7B2}" type="presParOf" srcId="{008326A5-5001-4CD0-98F2-805571AEBE0E}" destId="{2F78E812-8471-41E3-B0E4-018BA1431F31}" srcOrd="1" destOrd="0" presId="urn:microsoft.com/office/officeart/2005/8/layout/pList2#1"/>
    <dgm:cxn modelId="{825F35E9-8606-4DC0-B101-760C805CD5F7}" type="presParOf" srcId="{008326A5-5001-4CD0-98F2-805571AEBE0E}" destId="{94C0BDCA-1A89-4171-A1BD-DDE86E6D0864}" srcOrd="2" destOrd="0" presId="urn:microsoft.com/office/officeart/2005/8/layout/pList2#1"/>
    <dgm:cxn modelId="{9D471AB8-1320-4E7E-94B5-2A81D0A380B2}" type="presParOf" srcId="{57F786F1-A054-46CC-8D1D-0086BE46C4E1}" destId="{00970FFA-F7D3-4B8F-AA2A-C0103B8AABF9}" srcOrd="7" destOrd="0" presId="urn:microsoft.com/office/officeart/2005/8/layout/pList2#1"/>
    <dgm:cxn modelId="{7624482B-0214-432F-810B-AD701B65EED4}" type="presParOf" srcId="{57F786F1-A054-46CC-8D1D-0086BE46C4E1}" destId="{4CC5A635-261A-434F-AEB3-B9EABC4E3E91}" srcOrd="8" destOrd="0" presId="urn:microsoft.com/office/officeart/2005/8/layout/pList2#1"/>
    <dgm:cxn modelId="{B5866B91-FD67-4564-A9DF-125A041577F5}" type="presParOf" srcId="{4CC5A635-261A-434F-AEB3-B9EABC4E3E91}" destId="{5062A3AA-B723-497C-9B29-CBAAC7031339}" srcOrd="0" destOrd="0" presId="urn:microsoft.com/office/officeart/2005/8/layout/pList2#1"/>
    <dgm:cxn modelId="{E90CF38F-0E87-43E3-870D-42FE6A76E482}" type="presParOf" srcId="{4CC5A635-261A-434F-AEB3-B9EABC4E3E91}" destId="{217E978E-E23D-4269-80FE-DF39998F1B11}" srcOrd="1" destOrd="0" presId="urn:microsoft.com/office/officeart/2005/8/layout/pList2#1"/>
    <dgm:cxn modelId="{C86A3896-7594-493C-9689-F1908A08CA66}" type="presParOf" srcId="{4CC5A635-261A-434F-AEB3-B9EABC4E3E91}" destId="{39C3E823-20A1-4FBD-9768-999D0F14F5BB}" srcOrd="2" destOrd="0" presId="urn:microsoft.com/office/officeart/2005/8/layout/pList2#1"/>
    <dgm:cxn modelId="{A2742E63-EA6D-491A-8DC2-1BF15472F09E}" type="presParOf" srcId="{57F786F1-A054-46CC-8D1D-0086BE46C4E1}" destId="{A191E1FC-A825-4B89-830A-9B3D0839D884}" srcOrd="9" destOrd="0" presId="urn:microsoft.com/office/officeart/2005/8/layout/pList2#1"/>
    <dgm:cxn modelId="{0D8D3576-6E66-4040-8D29-D85BF3305DA5}" type="presParOf" srcId="{57F786F1-A054-46CC-8D1D-0086BE46C4E1}" destId="{9EAC6949-8848-42C0-B231-BC3BFE16D6D5}" srcOrd="10" destOrd="0" presId="urn:microsoft.com/office/officeart/2005/8/layout/pList2#1"/>
    <dgm:cxn modelId="{E237D07C-0D82-44E4-B03A-2E1CF19AAE33}" type="presParOf" srcId="{9EAC6949-8848-42C0-B231-BC3BFE16D6D5}" destId="{4F20D3FB-5323-417D-980D-477C5514DFCB}" srcOrd="0" destOrd="0" presId="urn:microsoft.com/office/officeart/2005/8/layout/pList2#1"/>
    <dgm:cxn modelId="{CEDFD71E-CC8B-4BEB-A9A5-3022170F8A08}" type="presParOf" srcId="{9EAC6949-8848-42C0-B231-BC3BFE16D6D5}" destId="{0F2765A5-ABA0-4058-B0A7-E3FFD74A774E}" srcOrd="1" destOrd="0" presId="urn:microsoft.com/office/officeart/2005/8/layout/pList2#1"/>
    <dgm:cxn modelId="{25D6C8F7-F9E2-4F39-9AE7-8A43AADA935D}" type="presParOf" srcId="{9EAC6949-8848-42C0-B231-BC3BFE16D6D5}" destId="{CE2BD3BC-762C-4055-A159-ED67F54AF365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A870FF-0DD1-42D1-83B8-845741763C45}">
      <dsp:nvSpPr>
        <dsp:cNvPr id="0" name=""/>
        <dsp:cNvSpPr/>
      </dsp:nvSpPr>
      <dsp:spPr>
        <a:xfrm>
          <a:off x="0" y="1811"/>
          <a:ext cx="9833548" cy="857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Nauczyciel powinien dokładnie przeanalizować treści wspólnie z uczniami, aż do momentu ich zrozumienia przez uczniów. Powinien jednak bardziej służyć im pomocą, radą, wyjaśnieniami, a nie gotowymi rozwiązaniami. Taka metoda będzie dobrą formą wdrażania do samodzielnego działania i twórczego myślenia.</a:t>
          </a:r>
          <a:endParaRPr lang="en-US" sz="1600" kern="1200" dirty="0"/>
        </a:p>
      </dsp:txBody>
      <dsp:txXfrm>
        <a:off x="0" y="1811"/>
        <a:ext cx="9833548" cy="857070"/>
      </dsp:txXfrm>
    </dsp:sp>
    <dsp:sp modelId="{E4872A5B-6417-4B09-BFB4-34410E52E410}">
      <dsp:nvSpPr>
        <dsp:cNvPr id="0" name=""/>
        <dsp:cNvSpPr/>
      </dsp:nvSpPr>
      <dsp:spPr>
        <a:xfrm>
          <a:off x="0" y="872762"/>
          <a:ext cx="9833548" cy="857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Podział na grupy może być dokonany według różnych kryteriów, np. ze względu na możliwości poznawcze uczniów, ich umiejętności, zainteresowania, tak aby „równo” rozłożyć siły w poszczególnych grupach.</a:t>
          </a:r>
          <a:endParaRPr lang="en-US" sz="1600" kern="1200"/>
        </a:p>
      </dsp:txBody>
      <dsp:txXfrm>
        <a:off x="0" y="872762"/>
        <a:ext cx="9833548" cy="857070"/>
      </dsp:txXfrm>
    </dsp:sp>
    <dsp:sp modelId="{6F420D09-C2E6-4AD9-8DF9-8EFB563F8E9A}">
      <dsp:nvSpPr>
        <dsp:cNvPr id="0" name=""/>
        <dsp:cNvSpPr/>
      </dsp:nvSpPr>
      <dsp:spPr>
        <a:xfrm>
          <a:off x="0" y="1743712"/>
          <a:ext cx="9833548" cy="857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Nauczyciel może pomagać uczniom, gdy pracują w grupach zadając im pytania naprowadzające. Należy pamiętać, że uczą się oni nowego sposobu pracy (procesu).  </a:t>
          </a:r>
          <a:endParaRPr lang="en-US" sz="1600" kern="1200"/>
        </a:p>
      </dsp:txBody>
      <dsp:txXfrm>
        <a:off x="0" y="1743712"/>
        <a:ext cx="9833548" cy="857070"/>
      </dsp:txXfrm>
    </dsp:sp>
    <dsp:sp modelId="{014F7797-E0F7-4C9E-AF66-1AB910F1118C}">
      <dsp:nvSpPr>
        <dsp:cNvPr id="0" name=""/>
        <dsp:cNvSpPr/>
      </dsp:nvSpPr>
      <dsp:spPr>
        <a:xfrm>
          <a:off x="0" y="2614662"/>
          <a:ext cx="9833548" cy="857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Nauczyciel powinien podawać uczniom konkretne informacje dotyczące oceny ich osiągnięć, zarówno w czasie pracy grupowej, jak i przy podsumowaniu wyników.  </a:t>
          </a:r>
          <a:endParaRPr lang="en-US" sz="1600" kern="1200"/>
        </a:p>
      </dsp:txBody>
      <dsp:txXfrm>
        <a:off x="0" y="2614662"/>
        <a:ext cx="9833548" cy="857070"/>
      </dsp:txXfrm>
    </dsp:sp>
    <dsp:sp modelId="{D9A2F7FB-AF83-442B-988B-BF49998C1FBB}">
      <dsp:nvSpPr>
        <dsp:cNvPr id="0" name=""/>
        <dsp:cNvSpPr/>
      </dsp:nvSpPr>
      <dsp:spPr>
        <a:xfrm>
          <a:off x="0" y="3485613"/>
          <a:ext cx="9833548" cy="857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Czas na realizację projektu powinien być dostosowany do możliwości uczniów. Nie jest z góry narzucony.</a:t>
          </a:r>
          <a:endParaRPr lang="en-US" sz="1600" kern="1200"/>
        </a:p>
      </dsp:txBody>
      <dsp:txXfrm>
        <a:off x="0" y="3485613"/>
        <a:ext cx="9833548" cy="857070"/>
      </dsp:txXfrm>
    </dsp:sp>
    <dsp:sp modelId="{02E0E0FC-7864-4F46-A1A7-E13FEB55A360}">
      <dsp:nvSpPr>
        <dsp:cNvPr id="0" name=""/>
        <dsp:cNvSpPr/>
      </dsp:nvSpPr>
      <dsp:spPr>
        <a:xfrm>
          <a:off x="0" y="4356563"/>
          <a:ext cx="9833548" cy="857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Jako formę wyróżnienia i pozytywnego wzmocnienia proponuje się zaprezentowanie prac uczniów przygotowując wystawę w klasopracowni.</a:t>
          </a:r>
          <a:endParaRPr lang="en-US" sz="1600" kern="1200"/>
        </a:p>
      </dsp:txBody>
      <dsp:txXfrm>
        <a:off x="0" y="4356563"/>
        <a:ext cx="9833548" cy="85707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C07E55-7389-4536-98FD-F0222222BDB2}">
      <dsp:nvSpPr>
        <dsp:cNvPr id="0" name=""/>
        <dsp:cNvSpPr/>
      </dsp:nvSpPr>
      <dsp:spPr>
        <a:xfrm>
          <a:off x="0" y="36387"/>
          <a:ext cx="4706803" cy="599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/>
            <a:t>Etap 1</a:t>
          </a:r>
          <a:endParaRPr lang="pl-PL" sz="2500" kern="1200" dirty="0"/>
        </a:p>
      </dsp:txBody>
      <dsp:txXfrm>
        <a:off x="0" y="36387"/>
        <a:ext cx="4706803" cy="599625"/>
      </dsp:txXfrm>
    </dsp:sp>
    <dsp:sp modelId="{F0972BF1-8DC5-4403-B417-5E939D97A5C3}">
      <dsp:nvSpPr>
        <dsp:cNvPr id="0" name=""/>
        <dsp:cNvSpPr/>
      </dsp:nvSpPr>
      <dsp:spPr>
        <a:xfrm>
          <a:off x="0" y="636012"/>
          <a:ext cx="4706803" cy="124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441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000" kern="1200" dirty="0"/>
            <a:t>W oparciu o prezentacje nauczyciela, zapoznanie klasy z tematyką WQ.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000" kern="1200" dirty="0"/>
            <a:t>Wskazanie źródeł informacji niezbędnych do wykonania zadania. </a:t>
          </a:r>
        </a:p>
      </dsp:txBody>
      <dsp:txXfrm>
        <a:off x="0" y="636012"/>
        <a:ext cx="4706803" cy="1242000"/>
      </dsp:txXfrm>
    </dsp:sp>
    <dsp:sp modelId="{20D05695-8CE8-4BC9-B04A-B58147F7D7AB}">
      <dsp:nvSpPr>
        <dsp:cNvPr id="0" name=""/>
        <dsp:cNvSpPr/>
      </dsp:nvSpPr>
      <dsp:spPr>
        <a:xfrm>
          <a:off x="0" y="1878013"/>
          <a:ext cx="4706803" cy="59962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/>
            <a:t>Etap 2</a:t>
          </a:r>
        </a:p>
      </dsp:txBody>
      <dsp:txXfrm>
        <a:off x="0" y="1878013"/>
        <a:ext cx="4706803" cy="599625"/>
      </dsp:txXfrm>
    </dsp:sp>
    <dsp:sp modelId="{576ECF13-3AC6-43AE-A554-CFC745E581AA}">
      <dsp:nvSpPr>
        <dsp:cNvPr id="0" name=""/>
        <dsp:cNvSpPr/>
      </dsp:nvSpPr>
      <dsp:spPr>
        <a:xfrm>
          <a:off x="0" y="2477638"/>
          <a:ext cx="4706803" cy="2432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441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000" kern="1200" dirty="0"/>
            <a:t>Podzielenie klasy na 3 grupy. Każda z nich opracuje jedną prezentację, która powinna przekonać klienta (nauczyciela)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000" kern="1200" dirty="0"/>
            <a:t>Omówienie z grupami przydzielonego im tematu. Pomoc w zaplanowaniu  pracy.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000" kern="1200" dirty="0"/>
            <a:t>Poszukiwanie informacji technicznych i inspiracji</a:t>
          </a:r>
        </a:p>
      </dsp:txBody>
      <dsp:txXfrm>
        <a:off x="0" y="2477638"/>
        <a:ext cx="4706803" cy="243225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C07E55-7389-4536-98FD-F0222222BDB2}">
      <dsp:nvSpPr>
        <dsp:cNvPr id="0" name=""/>
        <dsp:cNvSpPr/>
      </dsp:nvSpPr>
      <dsp:spPr>
        <a:xfrm>
          <a:off x="0" y="244789"/>
          <a:ext cx="4706803" cy="5756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/>
            <a:t>Etap 3</a:t>
          </a:r>
          <a:endParaRPr lang="pl-PL" sz="2400" kern="1200" dirty="0"/>
        </a:p>
      </dsp:txBody>
      <dsp:txXfrm>
        <a:off x="0" y="244789"/>
        <a:ext cx="4706803" cy="575639"/>
      </dsp:txXfrm>
    </dsp:sp>
    <dsp:sp modelId="{F0972BF1-8DC5-4403-B417-5E939D97A5C3}">
      <dsp:nvSpPr>
        <dsp:cNvPr id="0" name=""/>
        <dsp:cNvSpPr/>
      </dsp:nvSpPr>
      <dsp:spPr>
        <a:xfrm>
          <a:off x="0" y="820429"/>
          <a:ext cx="4706803" cy="173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44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900" kern="1200" dirty="0"/>
            <a:t>W oparciu o wcześniej uzyskanie informacje członkowie grupy pracując indywidualnie pozyskują materiały niezbędne do przygotowania prezentacji.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900" kern="1200" dirty="0"/>
            <a:t>Uczniowie przygotowują prezentację zgodnie ze wcześniejszymi ustaleniami</a:t>
          </a:r>
          <a:endParaRPr lang="pl-PL" sz="1900" kern="1200"/>
        </a:p>
      </dsp:txBody>
      <dsp:txXfrm>
        <a:off x="0" y="820429"/>
        <a:ext cx="4706803" cy="1738800"/>
      </dsp:txXfrm>
    </dsp:sp>
    <dsp:sp modelId="{8D3A399C-2A92-4E96-98B8-CF6B8901B635}">
      <dsp:nvSpPr>
        <dsp:cNvPr id="0" name=""/>
        <dsp:cNvSpPr/>
      </dsp:nvSpPr>
      <dsp:spPr>
        <a:xfrm>
          <a:off x="0" y="2559229"/>
          <a:ext cx="4706803" cy="57563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/>
            <a:t>Etap 4</a:t>
          </a:r>
        </a:p>
      </dsp:txBody>
      <dsp:txXfrm>
        <a:off x="0" y="2559229"/>
        <a:ext cx="4706803" cy="575639"/>
      </dsp:txXfrm>
    </dsp:sp>
    <dsp:sp modelId="{72C1200E-C5CE-4652-B724-002E9A3C48CE}">
      <dsp:nvSpPr>
        <dsp:cNvPr id="0" name=""/>
        <dsp:cNvSpPr/>
      </dsp:nvSpPr>
      <dsp:spPr>
        <a:xfrm>
          <a:off x="0" y="3134869"/>
          <a:ext cx="4706803" cy="203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44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900" kern="1200" dirty="0"/>
            <a:t>Prezentacja przygotowanych materiałów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900" kern="1200" dirty="0"/>
            <a:t>Dyskusja uczniów (moderowana przez nauczyciela) nad przedstawionymi prezentacjami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900" kern="1200" dirty="0"/>
            <a:t>Wybór przez nauczyciela propozycji:</a:t>
          </a:r>
          <a:br>
            <a:rPr lang="pl-PL" sz="1900" kern="1200" dirty="0"/>
          </a:br>
          <a:r>
            <a:rPr lang="pl-PL" sz="1900" kern="1200" dirty="0"/>
            <a:t>- Najciekawszej ogrodniczo</a:t>
          </a:r>
          <a:br>
            <a:rPr lang="pl-PL" sz="1900" kern="1200" dirty="0"/>
          </a:br>
          <a:r>
            <a:rPr lang="pl-PL" sz="1900" kern="1200" dirty="0"/>
            <a:t>- Najlepiej przygotowanej wizualnie</a:t>
          </a:r>
        </a:p>
      </dsp:txBody>
      <dsp:txXfrm>
        <a:off x="0" y="3134869"/>
        <a:ext cx="4706803" cy="20368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C07E55-7389-4536-98FD-F0222222BDB2}">
      <dsp:nvSpPr>
        <dsp:cNvPr id="0" name=""/>
        <dsp:cNvSpPr/>
      </dsp:nvSpPr>
      <dsp:spPr>
        <a:xfrm>
          <a:off x="0" y="92954"/>
          <a:ext cx="4706803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/>
            <a:t>Etap 5</a:t>
          </a:r>
        </a:p>
      </dsp:txBody>
      <dsp:txXfrm>
        <a:off x="0" y="92954"/>
        <a:ext cx="4706803" cy="767520"/>
      </dsp:txXfrm>
    </dsp:sp>
    <dsp:sp modelId="{F0972BF1-8DC5-4403-B417-5E939D97A5C3}">
      <dsp:nvSpPr>
        <dsp:cNvPr id="0" name=""/>
        <dsp:cNvSpPr/>
      </dsp:nvSpPr>
      <dsp:spPr>
        <a:xfrm>
          <a:off x="0" y="860474"/>
          <a:ext cx="4706803" cy="2252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441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500" kern="1200" dirty="0"/>
            <a:t>Omówienie błędów i dobrych pomysłów ujętych w prezentacjach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500" kern="1200"/>
            <a:t>Omówienie efektów pracy, zaangażowania i jakości prezentacji.</a:t>
          </a:r>
        </a:p>
      </dsp:txBody>
      <dsp:txXfrm>
        <a:off x="0" y="860474"/>
        <a:ext cx="4706803" cy="2252160"/>
      </dsp:txXfrm>
    </dsp:sp>
    <dsp:sp modelId="{88EEDECE-159D-4905-9958-0336AC22F94E}">
      <dsp:nvSpPr>
        <dsp:cNvPr id="0" name=""/>
        <dsp:cNvSpPr/>
      </dsp:nvSpPr>
      <dsp:spPr>
        <a:xfrm>
          <a:off x="0" y="3112634"/>
          <a:ext cx="4706803" cy="76752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/>
            <a:t>Etap 6</a:t>
          </a:r>
        </a:p>
      </dsp:txBody>
      <dsp:txXfrm>
        <a:off x="0" y="3112634"/>
        <a:ext cx="4706803" cy="767520"/>
      </dsp:txXfrm>
    </dsp:sp>
    <dsp:sp modelId="{738D32D8-B4A9-4456-9845-6274389433F0}">
      <dsp:nvSpPr>
        <dsp:cNvPr id="0" name=""/>
        <dsp:cNvSpPr/>
      </dsp:nvSpPr>
      <dsp:spPr>
        <a:xfrm>
          <a:off x="0" y="3880155"/>
          <a:ext cx="4706803" cy="155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441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500" kern="1200" dirty="0"/>
            <a:t>Ocena uczniów na podstawie ich zaangażowania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500" kern="1200"/>
            <a:t>Omówienie wniosków i korzyści z realizacji WQ. </a:t>
          </a:r>
        </a:p>
      </dsp:txBody>
      <dsp:txXfrm>
        <a:off x="0" y="3880155"/>
        <a:ext cx="4706803" cy="155664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57B11B-63CB-4395-8437-0D9D2B25D138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9955C-6AD8-4BB1-9E70-636C8ED2610A}">
      <dsp:nvSpPr>
        <dsp:cNvPr id="0" name=""/>
        <dsp:cNvSpPr/>
      </dsp:nvSpPr>
      <dsp:spPr>
        <a:xfrm>
          <a:off x="272" y="1625600"/>
          <a:ext cx="1216000" cy="21674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/>
            <a:t>Etap 1 </a:t>
          </a:r>
          <a:br>
            <a:rPr lang="pl-PL" sz="3500" kern="1200" dirty="0"/>
          </a:br>
          <a:r>
            <a:rPr lang="pl-PL" sz="3500" kern="1200" dirty="0"/>
            <a:t>1h</a:t>
          </a:r>
        </a:p>
      </dsp:txBody>
      <dsp:txXfrm>
        <a:off x="272" y="1625600"/>
        <a:ext cx="1216000" cy="2167466"/>
      </dsp:txXfrm>
    </dsp:sp>
    <dsp:sp modelId="{7FDACB5D-22E6-45D2-A588-1962CE6332E8}">
      <dsp:nvSpPr>
        <dsp:cNvPr id="0" name=""/>
        <dsp:cNvSpPr/>
      </dsp:nvSpPr>
      <dsp:spPr>
        <a:xfrm>
          <a:off x="1382563" y="1625600"/>
          <a:ext cx="1216000" cy="2167466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/>
            <a:t>Etap 2</a:t>
          </a:r>
          <a:br>
            <a:rPr lang="pl-PL" sz="3500" kern="1200" dirty="0"/>
          </a:br>
          <a:r>
            <a:rPr lang="pl-PL" sz="3500" kern="1200" dirty="0"/>
            <a:t>3h</a:t>
          </a:r>
        </a:p>
      </dsp:txBody>
      <dsp:txXfrm>
        <a:off x="1382563" y="1625600"/>
        <a:ext cx="1216000" cy="2167466"/>
      </dsp:txXfrm>
    </dsp:sp>
    <dsp:sp modelId="{E5964225-E6D1-455C-B014-5C52D0189536}">
      <dsp:nvSpPr>
        <dsp:cNvPr id="0" name=""/>
        <dsp:cNvSpPr/>
      </dsp:nvSpPr>
      <dsp:spPr>
        <a:xfrm>
          <a:off x="2764854" y="1625600"/>
          <a:ext cx="1216000" cy="2167466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/>
            <a:t>Etap 3</a:t>
          </a:r>
          <a:br>
            <a:rPr lang="pl-PL" sz="3500" kern="1200" dirty="0"/>
          </a:br>
          <a:r>
            <a:rPr lang="pl-PL" sz="3500" kern="1200" dirty="0"/>
            <a:t>3h</a:t>
          </a:r>
        </a:p>
      </dsp:txBody>
      <dsp:txXfrm>
        <a:off x="2764854" y="1625600"/>
        <a:ext cx="1216000" cy="2167466"/>
      </dsp:txXfrm>
    </dsp:sp>
    <dsp:sp modelId="{9F828D04-03CA-44F8-947A-47F12D4FC5A6}">
      <dsp:nvSpPr>
        <dsp:cNvPr id="0" name=""/>
        <dsp:cNvSpPr/>
      </dsp:nvSpPr>
      <dsp:spPr>
        <a:xfrm>
          <a:off x="4147145" y="1625600"/>
          <a:ext cx="1216000" cy="2167466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/>
            <a:t>Etap 4</a:t>
          </a:r>
          <a:br>
            <a:rPr lang="pl-PL" sz="3500" kern="1200" dirty="0"/>
          </a:br>
          <a:r>
            <a:rPr lang="pl-PL" sz="3500" kern="1200" dirty="0"/>
            <a:t>1h</a:t>
          </a:r>
        </a:p>
      </dsp:txBody>
      <dsp:txXfrm>
        <a:off x="4147145" y="1625600"/>
        <a:ext cx="1216000" cy="2167466"/>
      </dsp:txXfrm>
    </dsp:sp>
    <dsp:sp modelId="{A3067BFF-D335-438A-9B13-A2849EEA27E7}">
      <dsp:nvSpPr>
        <dsp:cNvPr id="0" name=""/>
        <dsp:cNvSpPr/>
      </dsp:nvSpPr>
      <dsp:spPr>
        <a:xfrm>
          <a:off x="5529436" y="1625600"/>
          <a:ext cx="1216000" cy="2167466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/>
            <a:t>Etap 5</a:t>
          </a:r>
          <a:br>
            <a:rPr lang="pl-PL" sz="3500" kern="1200" dirty="0"/>
          </a:br>
          <a:r>
            <a:rPr lang="pl-PL" sz="3500" kern="1200" dirty="0"/>
            <a:t>1h</a:t>
          </a:r>
        </a:p>
      </dsp:txBody>
      <dsp:txXfrm>
        <a:off x="5529436" y="1625600"/>
        <a:ext cx="1216000" cy="2167466"/>
      </dsp:txXfrm>
    </dsp:sp>
    <dsp:sp modelId="{301FBE5B-01B7-4F6D-A46F-CC337B218B56}">
      <dsp:nvSpPr>
        <dsp:cNvPr id="0" name=""/>
        <dsp:cNvSpPr/>
      </dsp:nvSpPr>
      <dsp:spPr>
        <a:xfrm>
          <a:off x="6911726" y="1625600"/>
          <a:ext cx="1216000" cy="2167466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/>
            <a:t>Etap 6</a:t>
          </a:r>
          <a:br>
            <a:rPr lang="pl-PL" sz="3500" kern="1200" dirty="0"/>
          </a:br>
          <a:r>
            <a:rPr lang="pl-PL" sz="3500" kern="1200" dirty="0"/>
            <a:t>1h</a:t>
          </a:r>
        </a:p>
      </dsp:txBody>
      <dsp:txXfrm>
        <a:off x="6911726" y="1625600"/>
        <a:ext cx="1216000" cy="216746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F5E9A2B-1BD1-45B6-881C-C7BBC6C15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030242DA-C5EC-41BC-9CC4-819279562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975A080-BF59-40AB-A205-8EF1355DC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A04D84B-C2DB-4E7F-924A-2E24F870C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7E6E429-1BBA-4F6B-8038-D1BA619DE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00577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F30DD46-FE6A-419C-9793-83C0617B1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3A4D26AE-CBBA-4629-A1B5-B2AFBE51E2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C80CC31-96F2-4B60-AAFB-7E1F1BB33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63ED64B-34B1-4240-BA2B-FCF401C28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C710A77-FA52-4F07-B4EA-30F2B4D20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53853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29ED9B14-DD07-4CFB-AAD0-85928D7B1A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7EA0A4A6-F54E-4076-9D57-5BDE529E8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F87DD7E-3554-4E0C-A14F-986A8593B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ACC7D31-3165-470D-B46F-4B6109176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B75EB135-37EA-4716-AD1B-6F0602D11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0880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10AB2FB-2005-4367-8E5C-B139A2CB5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55A29F9-C9BB-484A-8FCD-E78E9F4D6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C9A3021-60F9-4415-8F60-619FABD5A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4A45310-9066-4D55-A4AC-8740CF763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0F3CCB3-99EF-4D90-BD20-4187BC97F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1980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6FC041-D864-4248-9D5E-3DB33EF88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BB2A51E-3890-4106-87A8-3E055CFA8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B9FAA426-4856-4B02-BD58-255EC9C9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6B8E082-2676-48E0-887B-D03A2CEED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64F7CFE-7EDC-4FEA-A9F6-BDA1E72EA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2163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8D54B5C-B470-4CED-B9A0-4A678D488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B7F4F09-2309-4E01-B6F1-98C8F8B1FB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0BB3657E-25B8-4D7A-8D11-07E046854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F82E6869-C1FC-4DC7-B3AE-42E46FC77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33ED5E28-1D8E-4629-9BC3-71834DC1E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350B66E8-FD57-4DF3-8D20-F8BC3F117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103048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7653192-665E-4BC4-9EE2-D81D8337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9771347-DAD2-415E-8C3B-35764C7E4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39E71D96-A9EB-4B14-93AC-A62AAA673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F2D4D13-5564-496E-A2D6-B1001282C2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F7755A74-5F6E-4CFE-ADE6-7E932DCBBC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A457B7B5-B655-49B5-B327-1E548211C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EDCD9EF6-31EB-4565-9B28-A57065F06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94E02D1C-7577-4701-B0F8-247208620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34171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2550F63-E962-4518-B348-325F9B45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9019E51D-D935-4375-A9BD-5CBB173C9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C862BDAB-0B45-4894-8438-E0C2CCD63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23AB55B2-94E5-4228-BF48-2AAB1A4B4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262333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C7C49699-3DDB-44EE-B9FC-20E7B9A70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27E839ED-F3EF-4C74-B1DF-E7F41F802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668B8AAD-C7F5-4E41-A72E-9F50D3AB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61056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E0BF7A3-D9A6-4994-B4BE-5288CC8DE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E2E8EE9-2FD7-4C74-BE14-9F306D4A1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50759732-0D5A-43B3-93F8-1ED935717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23882C8A-C2E3-45F6-8B7A-4872FAF90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60C4C654-12B3-4230-A4B8-32253B7F4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EC376AF2-6BF9-44BD-B5ED-16A06CE54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37315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6F87EAE-2F4B-462C-A6D0-26C6A4D4E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9771715C-CAED-4B56-B509-68D2CCEF4B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EC06485C-612A-414B-A53F-50008CF22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087F7C88-8E1C-49F4-89CA-85F0EF440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15F8B379-698D-494A-B086-26AB2987D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58CE0283-D3EC-4965-9226-C5C16D47B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68585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108B2330-F920-49E2-8558-DC50EE6D6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184F81B-0FCF-455B-B891-B40A8E803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B3CF9FB-5F96-44C1-8E69-8600F6617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A43DE-5E7F-4B08-883A-AFD8B08FA7F4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20DBE4E-2957-48E7-882E-8C9734199C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C4E9BEF-B27D-4AD8-8DBF-62FF9E82D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A910F-34AC-40D5-97F7-D3F2486E711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1512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lantica.pl/blog/artykul/zalety-oczka-wodnego-dlaczego-warto-je-miec" TargetMode="External"/><Relationship Id="rId3" Type="http://schemas.openxmlformats.org/officeDocument/2006/relationships/hyperlink" Target="https://www.akademiaflorystyki.pl/projektowanie-ogrodu/" TargetMode="External"/><Relationship Id="rId7" Type="http://schemas.openxmlformats.org/officeDocument/2006/relationships/hyperlink" Target="https://deccoria.pl/artykuly/letnie-orzezwienie/jak-zrobic-wlasne-oczko-wodne-krok-po-kroku-55-3111" TargetMode="External"/><Relationship Id="rId2" Type="http://schemas.openxmlformats.org/officeDocument/2006/relationships/hyperlink" Target="https://www.oczkawodne.co/budowa-oczka-wodnego-krok-po-kroku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ielonyogrodek.pl/architektura/woda-w-ogrodzie/3686-zrob-to-sam-budowa-oczka-wodnego-w-ogrodzie" TargetMode="External"/><Relationship Id="rId11" Type="http://schemas.openxmlformats.org/officeDocument/2006/relationships/hyperlink" Target="https://www.industria24.pl/blog/jak-zrobic-oczko-wodne/" TargetMode="External"/><Relationship Id="rId5" Type="http://schemas.openxmlformats.org/officeDocument/2006/relationships/hyperlink" Target="https://zielonyogrodek.pl/architektura/woda-w-ogrodzie/4114-krok-po-kroku-planowanie-i-zakladanie-oczka-wodnego" TargetMode="External"/><Relationship Id="rId10" Type="http://schemas.openxmlformats.org/officeDocument/2006/relationships/hyperlink" Target="https://www.obi.pl/porady/ogrod-i-wypoczynek/zakladanie-oczka-wodnego/" TargetMode="External"/><Relationship Id="rId4" Type="http://schemas.openxmlformats.org/officeDocument/2006/relationships/hyperlink" Target="https://www.youtube.com/watch?v=q1bw_S_KSuw&amp;ab_channel=FranciszekRochowczyk" TargetMode="External"/><Relationship Id="rId9" Type="http://schemas.openxmlformats.org/officeDocument/2006/relationships/hyperlink" Target="https://budujemydom.pl/wokol-domu/ogrod/porady/7781-czym-sie-kierowac-wybierajac-ksztalt-i-wielkosc-oczka-wodnego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6E15E51-D699-4036-83A0-C7F2BEC206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pl-PL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Oczko wodne </a:t>
            </a:r>
            <a:endParaRPr lang="pl-PL" sz="34400" dirty="0">
              <a:solidFill>
                <a:srgbClr val="FFFFFF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1B0AAE20-9690-4C6C-ABCD-E34A9E132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koncepcja zagospodarowania ogrodu</a:t>
            </a:r>
            <a:endParaRPr lang="pl-PL" dirty="0">
              <a:solidFill>
                <a:srgbClr val="FFFFFF"/>
              </a:solidFill>
            </a:endParaRPr>
          </a:p>
        </p:txBody>
      </p:sp>
      <p:pic>
        <p:nvPicPr>
          <p:cNvPr id="6" name="Picture 2" descr="EOG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096" y="344727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36598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9D30251B-198A-448C-B0CE-2DAE16F92312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02241619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786083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5400"/>
              <a:t>Jak wykonać oczko wodne</a:t>
            </a:r>
          </a:p>
        </p:txBody>
      </p:sp>
      <p:sp>
        <p:nvSpPr>
          <p:cNvPr id="82" name="sketch line">
            <a:extLst>
              <a:ext uri="{FF2B5EF4-FFF2-40B4-BE49-F238E27FC236}">
                <a16:creationId xmlns:a16="http://schemas.microsoft.com/office/drawing/2014/main" xmlns="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pl-PL" sz="2000" b="0" i="0" dirty="0">
                <a:effectLst/>
                <a:latin typeface="Open Sans"/>
              </a:rPr>
              <a:t>Wybieramy lokalizację oczka wodnego. Optymalne będzie miejsce oświetlane przez promienie słonecznie przez 4 do 6 godzin dziennie.</a:t>
            </a:r>
          </a:p>
          <a:p>
            <a:pPr>
              <a:buFont typeface="+mj-lt"/>
              <a:buAutoNum type="arabicPeriod"/>
            </a:pPr>
            <a:r>
              <a:rPr lang="pl-PL" sz="2000" b="0" i="0" dirty="0">
                <a:effectLst/>
                <a:latin typeface="Open Sans"/>
              </a:rPr>
              <a:t>Oznaczamy piaskiem lub sznurkiem zarys oczka wodnego, a następnie strefy kolejnych głębokości</a:t>
            </a:r>
          </a:p>
          <a:p>
            <a:pPr>
              <a:buFont typeface="+mj-lt"/>
              <a:buAutoNum type="arabicPeriod"/>
            </a:pPr>
            <a:r>
              <a:rPr lang="pl-PL" sz="2000" b="0" i="0" dirty="0">
                <a:effectLst/>
                <a:latin typeface="Open Sans"/>
              </a:rPr>
              <a:t>Za pomocą sznurka wymierzamy odpowiednią długość geowłókniny i folii do wyłożenia stawu, pamiętając o uwzględnieniu zapasu</a:t>
            </a:r>
          </a:p>
          <a:p>
            <a:pPr>
              <a:buFont typeface="+mj-lt"/>
              <a:buAutoNum type="arabicPeriod"/>
            </a:pPr>
            <a:r>
              <a:rPr lang="pl-PL" sz="2000" b="0" i="0" dirty="0">
                <a:effectLst/>
                <a:latin typeface="Open Sans"/>
              </a:rPr>
              <a:t>Wykopany dół najpierw należy wyłożyć geowłókniną </a:t>
            </a:r>
            <a:r>
              <a:rPr lang="pl-PL" sz="2000" b="0" i="0" dirty="0" err="1">
                <a:effectLst/>
                <a:latin typeface="Open Sans"/>
              </a:rPr>
              <a:t>Oase</a:t>
            </a:r>
            <a:r>
              <a:rPr lang="pl-PL" sz="2000" b="0" i="0" dirty="0">
                <a:effectLst/>
                <a:latin typeface="Open Sans"/>
              </a:rPr>
              <a:t>, która zapewni ochronę przed korzeniami i kamieniami</a:t>
            </a:r>
          </a:p>
          <a:p>
            <a:pPr>
              <a:buFont typeface="+mj-lt"/>
              <a:buAutoNum type="arabicPeriod"/>
            </a:pPr>
            <a:r>
              <a:rPr lang="pl-PL" sz="2000" b="0" i="0" dirty="0">
                <a:effectLst/>
                <a:latin typeface="Open Sans"/>
              </a:rPr>
              <a:t>Na tak przygotowanym podłożu starannie rozkładamy folię lub </a:t>
            </a:r>
            <a:r>
              <a:rPr lang="pl-PL" sz="2000" b="0" i="0" dirty="0" err="1">
                <a:effectLst/>
                <a:latin typeface="Open Sans"/>
              </a:rPr>
              <a:t>geomembranę</a:t>
            </a:r>
            <a:r>
              <a:rPr lang="pl-PL" sz="2000" b="0" i="0" dirty="0">
                <a:effectLst/>
                <a:latin typeface="Open Sans"/>
              </a:rPr>
              <a:t> EPDM</a:t>
            </a:r>
          </a:p>
          <a:p>
            <a:pPr>
              <a:buFont typeface="+mj-lt"/>
              <a:buAutoNum type="arabicPeriod"/>
            </a:pPr>
            <a:r>
              <a:rPr lang="pl-PL" sz="2000" b="0" i="0" dirty="0">
                <a:effectLst/>
                <a:latin typeface="Open Sans"/>
              </a:rPr>
              <a:t>Dla uzyskania możliwie naturalnego wyglądu brzegu oczka możemy użyć specjalnie do tego przygotowanej folii pokrytej drobnymi kamyczkami przyklejonymi żywicą epoksydową</a:t>
            </a:r>
          </a:p>
        </p:txBody>
      </p:sp>
    </p:spTree>
    <p:extLst>
      <p:ext uri="{BB962C8B-B14F-4D97-AF65-F5344CB8AC3E}">
        <p14:creationId xmlns="" xmlns:p14="http://schemas.microsoft.com/office/powerpoint/2010/main" val="3819317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xmlns="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xmlns="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85F259A-240F-4BBF-A7EC-CFC18D923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8839"/>
            <a:ext cx="10515600" cy="5698965"/>
          </a:xfrm>
        </p:spPr>
        <p:txBody>
          <a:bodyPr>
            <a:normAutofit/>
          </a:bodyPr>
          <a:lstStyle/>
          <a:p>
            <a:r>
              <a:rPr lang="pl-PL" sz="2000" b="0" i="0" dirty="0">
                <a:effectLst/>
                <a:latin typeface="Open Sans"/>
              </a:rPr>
              <a:t>Strome zbocza oczka wodnego możemy obsadzać roślinami za pomocą mat kokosowych, które umożliwiają optymalne ukorzenianie; w przypadku bardzo stromych ścianek rośliny sadzimy w specjalnych kieszeniach jutowych. Kieszenie takie należy uprzednio obciążyć, np. za pomocą dużych kamieni</a:t>
            </a:r>
          </a:p>
          <a:p>
            <a:r>
              <a:rPr lang="pl-PL" sz="2000" b="0" i="0" dirty="0">
                <a:effectLst/>
                <a:latin typeface="Open Sans"/>
              </a:rPr>
              <a:t>Podłoże oczka wodnego wykładamy grubym żwirem</a:t>
            </a:r>
          </a:p>
          <a:p>
            <a:r>
              <a:rPr lang="pl-PL" sz="2000" b="0" i="0" dirty="0">
                <a:effectLst/>
                <a:latin typeface="Open Sans"/>
              </a:rPr>
              <a:t>Tak przygotowaną misę oczka wodnego dokładnie płuczemy i wypełniamy wodą – najpierw do połowy, a gdy folia całkowicie osiądzie – do pełna</a:t>
            </a:r>
          </a:p>
          <a:p>
            <a:r>
              <a:rPr lang="pl-PL" sz="2000" b="0" i="0" dirty="0">
                <a:effectLst/>
                <a:latin typeface="Open Sans"/>
              </a:rPr>
              <a:t>Kolejny etap to już kosmetyka i rozruch oczka wodnego. Wykładamy brzeg stawu kamieniami, żwirem bądź innym materiałem, a jego najbliższe otoczenie kształtujemy według własnych pomysłów.</a:t>
            </a:r>
          </a:p>
          <a:p>
            <a:r>
              <a:rPr lang="pl-PL" sz="2000" b="0" i="0" dirty="0">
                <a:effectLst/>
                <a:latin typeface="Open Sans"/>
              </a:rPr>
              <a:t>Po kilku dniach od napełnienia wodą przeprowadzamy badanie wody i na jego podstawie dobieramy odpowiednie środki pielęgnacyjne lub uzdatniające wodę w naszym stawie.</a:t>
            </a:r>
          </a:p>
          <a:p>
            <a:r>
              <a:rPr lang="pl-PL" sz="2000" b="0" i="0" dirty="0">
                <a:effectLst/>
                <a:latin typeface="Open Sans"/>
              </a:rPr>
              <a:t>Po uruchomieniu oczka zawsze zaszczepiamy w naszym filtrze bakterie startowe typu </a:t>
            </a:r>
            <a:r>
              <a:rPr lang="pl-PL" sz="2000" b="0" i="0" dirty="0" err="1">
                <a:effectLst/>
                <a:latin typeface="Open Sans"/>
              </a:rPr>
              <a:t>EcoGerm</a:t>
            </a:r>
            <a:r>
              <a:rPr lang="pl-PL" sz="2000" b="0" i="0" dirty="0">
                <a:effectLst/>
                <a:latin typeface="Open Sans"/>
              </a:rPr>
              <a:t> Starter i przez cały sezon regularnie wsypujemy </a:t>
            </a:r>
            <a:r>
              <a:rPr lang="pl-PL" sz="2000" b="0" i="0" dirty="0" err="1">
                <a:effectLst/>
                <a:latin typeface="Open Sans"/>
              </a:rPr>
              <a:t>prepart</a:t>
            </a:r>
            <a:r>
              <a:rPr lang="pl-PL" sz="2000" b="0" i="0" dirty="0">
                <a:effectLst/>
                <a:latin typeface="Open Sans"/>
              </a:rPr>
              <a:t> </a:t>
            </a:r>
            <a:r>
              <a:rPr lang="pl-PL" sz="2000" b="0" i="0" dirty="0" err="1">
                <a:effectLst/>
                <a:latin typeface="Open Sans"/>
              </a:rPr>
              <a:t>EcoGerm</a:t>
            </a:r>
            <a:r>
              <a:rPr lang="pl-PL" sz="2000" b="0" i="0" dirty="0">
                <a:effectLst/>
                <a:latin typeface="Open Sans"/>
              </a:rPr>
              <a:t> </a:t>
            </a:r>
            <a:r>
              <a:rPr lang="pl-PL" sz="2000" b="0" i="0" dirty="0" err="1">
                <a:effectLst/>
                <a:latin typeface="Open Sans"/>
              </a:rPr>
              <a:t>Ponds</a:t>
            </a:r>
            <a:r>
              <a:rPr lang="pl-PL" sz="2000" b="0" i="0" dirty="0">
                <a:effectLst/>
                <a:latin typeface="Open Sans"/>
              </a:rPr>
              <a:t>.</a:t>
            </a:r>
            <a:endParaRPr lang="pl-PL" sz="2000" dirty="0"/>
          </a:p>
        </p:txBody>
      </p:sp>
    </p:spTree>
    <p:extLst>
      <p:ext uri="{BB962C8B-B14F-4D97-AF65-F5344CB8AC3E}">
        <p14:creationId xmlns="" xmlns:p14="http://schemas.microsoft.com/office/powerpoint/2010/main" val="3687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DE6E87F0-4723-40CE-AC08-45F42F403E5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3570" y="643467"/>
            <a:ext cx="8044860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1071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xmlns="" id="{A26C624C-963C-4795-B05B-6565DB5ABD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268" name="Picture 4" descr="Znalezione obrazy dla zapytania: najpiękniejsze oczka wodne">
            <a:extLst>
              <a:ext uri="{FF2B5EF4-FFF2-40B4-BE49-F238E27FC236}">
                <a16:creationId xmlns:a16="http://schemas.microsoft.com/office/drawing/2014/main" xmlns="" id="{D3E39A7B-E771-4475-888B-CB3B7AB53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3728839" cy="41973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Znalezione obrazy dla zapytania: najpiękniejsze oczka wodne">
            <a:extLst>
              <a:ext uri="{FF2B5EF4-FFF2-40B4-BE49-F238E27FC236}">
                <a16:creationId xmlns:a16="http://schemas.microsoft.com/office/drawing/2014/main" xmlns="" id="{DFE5044A-E6DC-45E3-AB44-614E5D059D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847755" y="5"/>
            <a:ext cx="3686887" cy="4197368"/>
          </a:xfrm>
          <a:custGeom>
            <a:avLst/>
            <a:gdLst/>
            <a:ahLst/>
            <a:cxnLst/>
            <a:rect l="l" t="t" r="r" b="b"/>
            <a:pathLst>
              <a:path w="3686887" h="4197368">
                <a:moveTo>
                  <a:pt x="0" y="0"/>
                </a:moveTo>
                <a:lnTo>
                  <a:pt x="3686887" y="0"/>
                </a:lnTo>
                <a:lnTo>
                  <a:pt x="3686887" y="3832811"/>
                </a:lnTo>
                <a:lnTo>
                  <a:pt x="3497100" y="3826712"/>
                </a:lnTo>
                <a:cubicBezTo>
                  <a:pt x="3497100" y="3826712"/>
                  <a:pt x="3493758" y="3826712"/>
                  <a:pt x="3493758" y="3826712"/>
                </a:cubicBezTo>
                <a:cubicBezTo>
                  <a:pt x="3426914" y="3823370"/>
                  <a:pt x="3363416" y="3823370"/>
                  <a:pt x="3296571" y="3820027"/>
                </a:cubicBezTo>
                <a:cubicBezTo>
                  <a:pt x="3065966" y="3820027"/>
                  <a:pt x="2835360" y="3820027"/>
                  <a:pt x="2608095" y="3820027"/>
                </a:cubicBezTo>
                <a:cubicBezTo>
                  <a:pt x="2384173" y="3910265"/>
                  <a:pt x="2140198" y="3833396"/>
                  <a:pt x="1919619" y="3903581"/>
                </a:cubicBezTo>
                <a:cubicBezTo>
                  <a:pt x="1685670" y="3900239"/>
                  <a:pt x="1465092" y="3970423"/>
                  <a:pt x="1234485" y="4000503"/>
                </a:cubicBezTo>
                <a:cubicBezTo>
                  <a:pt x="1060693" y="4013871"/>
                  <a:pt x="883561" y="3997160"/>
                  <a:pt x="723139" y="4067345"/>
                </a:cubicBezTo>
                <a:cubicBezTo>
                  <a:pt x="661310" y="4095753"/>
                  <a:pt x="606165" y="4128339"/>
                  <a:pt x="583188" y="4172622"/>
                </a:cubicBezTo>
                <a:lnTo>
                  <a:pt x="575662" y="4197368"/>
                </a:lnTo>
                <a:lnTo>
                  <a:pt x="0" y="4197368"/>
                </a:ln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Znalezione obrazy dla zapytania: najpiękniejsze oczka wodne">
            <a:extLst>
              <a:ext uri="{FF2B5EF4-FFF2-40B4-BE49-F238E27FC236}">
                <a16:creationId xmlns:a16="http://schemas.microsoft.com/office/drawing/2014/main" xmlns="" id="{C4F9F2B2-2AC6-4B28-A456-D00F0E27A7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7653541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Znalezione obrazy dla zapytania: najpiękniejsze oczka wodne">
            <a:extLst>
              <a:ext uri="{FF2B5EF4-FFF2-40B4-BE49-F238E27FC236}">
                <a16:creationId xmlns:a16="http://schemas.microsoft.com/office/drawing/2014/main" xmlns="" id="{4FEA1115-15E7-4431-A05B-269B3056E7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4297691"/>
            <a:ext cx="6836830" cy="2560309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4181474"/>
            <a:ext cx="5505814" cy="14713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Oczka wodne - inspiracje</a:t>
            </a:r>
          </a:p>
        </p:txBody>
      </p:sp>
    </p:spTree>
    <p:extLst>
      <p:ext uri="{BB962C8B-B14F-4D97-AF65-F5344CB8AC3E}">
        <p14:creationId xmlns="" xmlns:p14="http://schemas.microsoft.com/office/powerpoint/2010/main" val="1544411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5400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pl-PL" sz="2000" b="0" i="0" dirty="0">
                <a:effectLst/>
                <a:latin typeface="Open Sans"/>
                <a:hlinkClick r:id="rId2"/>
              </a:rPr>
              <a:t>https://www.oczkawodne.co/budowa-oczka-wodnego-krok-po-kroku.html</a:t>
            </a:r>
            <a:endParaRPr lang="pl-PL" sz="2000" b="0" i="0" dirty="0">
              <a:effectLst/>
              <a:latin typeface="Open Sans"/>
            </a:endParaRPr>
          </a:p>
          <a:p>
            <a:pPr>
              <a:buFont typeface="+mj-lt"/>
              <a:buAutoNum type="arabicPeriod"/>
            </a:pPr>
            <a:r>
              <a:rPr lang="pl-PL" sz="2000" b="0" i="0" dirty="0">
                <a:effectLst/>
                <a:latin typeface="Open Sans"/>
                <a:hlinkClick r:id="rId3"/>
              </a:rPr>
              <a:t>https://www.akademiaflorystyki.pl/projektowanie-ogrodu/</a:t>
            </a:r>
            <a:endParaRPr lang="pl-PL" sz="2000" dirty="0">
              <a:latin typeface="Open Sans"/>
            </a:endParaRPr>
          </a:p>
          <a:p>
            <a:pPr>
              <a:buFont typeface="+mj-lt"/>
              <a:buAutoNum type="arabicPeriod"/>
            </a:pPr>
            <a:r>
              <a:rPr lang="pl-PL" sz="2000" b="0" i="0" dirty="0">
                <a:effectLst/>
                <a:latin typeface="Open Sans"/>
                <a:hlinkClick r:id="rId3"/>
              </a:rPr>
              <a:t>https://www.akademiaflorystyki.pl/projektowanie-ogrodu/</a:t>
            </a:r>
            <a:endParaRPr lang="pl-PL" sz="2000" b="0" i="0" dirty="0">
              <a:effectLst/>
              <a:latin typeface="Open Sans"/>
            </a:endParaRPr>
          </a:p>
          <a:p>
            <a:pPr>
              <a:buFont typeface="+mj-lt"/>
              <a:buAutoNum type="arabicPeriod"/>
            </a:pPr>
            <a:r>
              <a:rPr lang="pl-PL" sz="2000" b="0" i="0" dirty="0">
                <a:effectLst/>
                <a:latin typeface="Open Sans"/>
                <a:hlinkClick r:id="rId4"/>
              </a:rPr>
              <a:t>https://www.youtube.com/watch?v=q1bw_S_KSuw&amp;ab_channel=FranciszekRochowczyk</a:t>
            </a:r>
            <a:endParaRPr lang="pl-PL" sz="2000" dirty="0">
              <a:latin typeface="Open Sans"/>
            </a:endParaRPr>
          </a:p>
          <a:p>
            <a:pPr>
              <a:buFont typeface="+mj-lt"/>
              <a:buAutoNum type="arabicPeriod"/>
            </a:pPr>
            <a:r>
              <a:rPr lang="pl-PL" sz="2000" b="0" i="0" dirty="0">
                <a:effectLst/>
                <a:latin typeface="Open Sans"/>
                <a:hlinkClick r:id="rId5"/>
              </a:rPr>
              <a:t>https://zielonyogrodek.pl/architektura/woda-w-ogrodzie/4114-krok-po-kroku-planowanie-i-zakladanie-oczka-wodnego</a:t>
            </a:r>
            <a:r>
              <a:rPr lang="pl-PL" sz="2000" b="0" i="0" dirty="0">
                <a:effectLst/>
                <a:latin typeface="Open Sans"/>
              </a:rPr>
              <a:t> </a:t>
            </a:r>
          </a:p>
          <a:p>
            <a:pPr>
              <a:buFont typeface="+mj-lt"/>
              <a:buAutoNum type="arabicPeriod"/>
            </a:pPr>
            <a:r>
              <a:rPr lang="pl-PL" sz="2000" b="0" i="0" dirty="0">
                <a:effectLst/>
                <a:latin typeface="Open Sans"/>
                <a:hlinkClick r:id="rId6"/>
              </a:rPr>
              <a:t>https://zielonyogrodek.pl/architektura/woda-w-ogrodzie/3686-zrob-to-sam-budowa-oczka-wodnego-w-ogrodzie</a:t>
            </a:r>
            <a:endParaRPr lang="pl-PL" sz="2000" dirty="0">
              <a:latin typeface="Open Sans"/>
            </a:endParaRPr>
          </a:p>
          <a:p>
            <a:pPr>
              <a:buFont typeface="+mj-lt"/>
              <a:buAutoNum type="arabicPeriod"/>
            </a:pPr>
            <a:r>
              <a:rPr lang="pl-PL" sz="2000" b="0" i="0" dirty="0">
                <a:effectLst/>
                <a:latin typeface="Open Sans"/>
                <a:hlinkClick r:id="rId7"/>
              </a:rPr>
              <a:t>https://deccoria.pl/artykuly/letnie-orzezwienie/jak-zrobic-wlasne-oczko-wodne-krok-po-kroku-55-3111</a:t>
            </a:r>
            <a:r>
              <a:rPr lang="pl-PL" sz="2000" b="0" i="0" dirty="0">
                <a:effectLst/>
                <a:latin typeface="Open Sans"/>
              </a:rPr>
              <a:t> </a:t>
            </a:r>
          </a:p>
          <a:p>
            <a:pPr>
              <a:buFont typeface="+mj-lt"/>
              <a:buAutoNum type="arabicPeriod"/>
            </a:pPr>
            <a:r>
              <a:rPr lang="pl-PL" sz="2000" b="0" i="0" dirty="0">
                <a:effectLst/>
                <a:latin typeface="Open Sans"/>
                <a:hlinkClick r:id="rId8"/>
              </a:rPr>
              <a:t>https://</a:t>
            </a:r>
            <a:r>
              <a:rPr lang="pl-PL" sz="2000" b="0" i="0" dirty="0" smtClean="0">
                <a:effectLst/>
                <a:latin typeface="Open Sans"/>
                <a:hlinkClick r:id="rId8"/>
              </a:rPr>
              <a:t>www.plantica.pl/blog/artykul/zalety-oczka-wodnego-dlaczego-warto-je-miec</a:t>
            </a:r>
            <a:endParaRPr lang="pl-PL" sz="2000" b="0" i="0" dirty="0" smtClean="0">
              <a:effectLst/>
              <a:latin typeface="Open Sans"/>
            </a:endParaRPr>
          </a:p>
          <a:p>
            <a:pPr>
              <a:buFont typeface="+mj-lt"/>
              <a:buAutoNum type="arabicPeriod"/>
            </a:pPr>
            <a:r>
              <a:rPr lang="pl-PL" sz="2000" dirty="0" smtClean="0">
                <a:latin typeface="Open Sans"/>
                <a:hlinkClick r:id="rId9"/>
              </a:rPr>
              <a:t>https://budujemydom.pl/wokol-domu/ogrod/porady/7781-czym-sie-kierowac-wybierajac-ksztalt-i-wielkosc-oczka-wodnego</a:t>
            </a:r>
            <a:endParaRPr lang="pl-PL" sz="2000" dirty="0" smtClean="0">
              <a:latin typeface="Open Sans"/>
            </a:endParaRPr>
          </a:p>
          <a:p>
            <a:pPr>
              <a:buFont typeface="+mj-lt"/>
              <a:buAutoNum type="arabicPeriod"/>
            </a:pPr>
            <a:r>
              <a:rPr lang="pl-PL" sz="2000" dirty="0" smtClean="0">
                <a:latin typeface="Open Sans"/>
                <a:hlinkClick r:id="rId10"/>
              </a:rPr>
              <a:t>https://www.obi.pl/porady/ogrod-i-wypoczynek/zakladanie-oczka-wodnego/</a:t>
            </a:r>
            <a:endParaRPr lang="pl-PL" sz="2000" dirty="0" smtClean="0">
              <a:latin typeface="Open Sans"/>
            </a:endParaRPr>
          </a:p>
          <a:p>
            <a:pPr>
              <a:buFont typeface="+mj-lt"/>
              <a:buAutoNum type="arabicPeriod"/>
            </a:pPr>
            <a:r>
              <a:rPr lang="pl-PL" sz="2000" dirty="0" smtClean="0">
                <a:latin typeface="Open Sans"/>
                <a:hlinkClick r:id="rId11"/>
              </a:rPr>
              <a:t>https://www.industria24.pl/</a:t>
            </a:r>
            <a:r>
              <a:rPr lang="pl-PL" sz="2000" dirty="0" err="1" smtClean="0">
                <a:latin typeface="Open Sans"/>
                <a:hlinkClick r:id="rId11"/>
              </a:rPr>
              <a:t>blog</a:t>
            </a:r>
            <a:r>
              <a:rPr lang="pl-PL" sz="2000" dirty="0" smtClean="0">
                <a:latin typeface="Open Sans"/>
                <a:hlinkClick r:id="rId11"/>
              </a:rPr>
              <a:t>/</a:t>
            </a:r>
            <a:r>
              <a:rPr lang="pl-PL" sz="2000" dirty="0" err="1" smtClean="0">
                <a:latin typeface="Open Sans"/>
                <a:hlinkClick r:id="rId11"/>
              </a:rPr>
              <a:t>jak-zrobic-oczko-wodne</a:t>
            </a:r>
            <a:r>
              <a:rPr lang="pl-PL" sz="2000" smtClean="0">
                <a:latin typeface="Open Sans"/>
                <a:hlinkClick r:id="rId11"/>
              </a:rPr>
              <a:t>/</a:t>
            </a:r>
            <a:endParaRPr lang="pl-PL" sz="2000" smtClean="0">
              <a:latin typeface="Open Sans"/>
            </a:endParaRPr>
          </a:p>
          <a:p>
            <a:pPr>
              <a:buFont typeface="+mj-lt"/>
              <a:buAutoNum type="arabicPeriod"/>
            </a:pPr>
            <a:endParaRPr lang="pl-PL" sz="2000" b="0" i="0" dirty="0">
              <a:effectLst/>
              <a:latin typeface="Open San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6253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2DAC36D0-22D1-4339-A80C-E12B8AC26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73854086"/>
              </p:ext>
            </p:extLst>
          </p:nvPr>
        </p:nvGraphicFramePr>
        <p:xfrm>
          <a:off x="496389" y="1210491"/>
          <a:ext cx="10772502" cy="5347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5609">
                  <a:extLst>
                    <a:ext uri="{9D8B030D-6E8A-4147-A177-3AD203B41FA5}">
                      <a16:colId xmlns:a16="http://schemas.microsoft.com/office/drawing/2014/main" xmlns="" val="1702910806"/>
                    </a:ext>
                  </a:extLst>
                </a:gridCol>
                <a:gridCol w="2858549">
                  <a:extLst>
                    <a:ext uri="{9D8B030D-6E8A-4147-A177-3AD203B41FA5}">
                      <a16:colId xmlns:a16="http://schemas.microsoft.com/office/drawing/2014/main" xmlns="" val="2329518048"/>
                    </a:ext>
                  </a:extLst>
                </a:gridCol>
                <a:gridCol w="2749172">
                  <a:extLst>
                    <a:ext uri="{9D8B030D-6E8A-4147-A177-3AD203B41FA5}">
                      <a16:colId xmlns:a16="http://schemas.microsoft.com/office/drawing/2014/main" xmlns="" val="3165251206"/>
                    </a:ext>
                  </a:extLst>
                </a:gridCol>
                <a:gridCol w="2749172">
                  <a:extLst>
                    <a:ext uri="{9D8B030D-6E8A-4147-A177-3AD203B41FA5}">
                      <a16:colId xmlns:a16="http://schemas.microsoft.com/office/drawing/2014/main" xmlns="" val="3982625"/>
                    </a:ext>
                  </a:extLst>
                </a:gridCol>
              </a:tblGrid>
              <a:tr h="40238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Liczba punktów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:a16="http://schemas.microsoft.com/office/drawing/2014/main" xmlns="" val="694115219"/>
                  </a:ext>
                </a:extLst>
              </a:tr>
              <a:tr h="9035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Zawartość merytoryczna pracy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Praca słaba pod względem merytorycznym. Brakujące elementy.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dobra pod względem merytorycznym. Brak lub niewielkie błędy.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Praca bardzo dobra pod względem merytorycznym. Poprawne, ciekawe treści.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:a16="http://schemas.microsoft.com/office/drawing/2014/main" xmlns="" val="604684764"/>
                  </a:ext>
                </a:extLst>
              </a:tr>
              <a:tr h="114002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Prezentacja pracy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Prezentacja mało czytelna, pobieżna, nie budząca zainteresowania. </a:t>
                      </a:r>
                      <a:br>
                        <a:rPr lang="pl-PL" sz="1100" dirty="0">
                          <a:effectLst/>
                        </a:rPr>
                      </a:br>
                      <a:endParaRPr lang="pl-PL" sz="11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Pomysł nie zachęcający, słaby estetycznie, ubogi/nie </a:t>
                      </a:r>
                      <a:r>
                        <a:rPr lang="pl-PL" sz="1100" dirty="0" err="1">
                          <a:effectLst/>
                        </a:rPr>
                        <a:t>wystarczajacy</a:t>
                      </a:r>
                      <a:r>
                        <a:rPr lang="pl-PL" sz="1100" dirty="0">
                          <a:effectLst/>
                        </a:rPr>
                        <a:t> technicznie i ogrodniczo. </a:t>
                      </a: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Prezentacja czytelna, dobra, interesująca.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1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Pomysł na oczko  słaby wizualnie ale zawierający wszystkie elementy niezbędne do funkcjonowania.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Prezentacja ładna, wyczerpująca, budząca zainteresowanie.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>
                          <a:effectLst/>
                        </a:rPr>
                        <a:t>Pomysł zachęcający do zakupu usługi i przemyślany od strony funkcjonalnej i technicznej.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100" dirty="0">
                        <a:effectLst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:a16="http://schemas.microsoft.com/office/drawing/2014/main" xmlns="" val="2347143050"/>
                  </a:ext>
                </a:extLst>
              </a:tr>
              <a:tr h="163273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Wrażenia estetyczne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mało czytelna, nieestetyczna, niestarannie wykonana.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Złe rozplanowanie elementów  na stronie.</a:t>
                      </a: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czytelna, estetyczna, staranna.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Dobre rozplanowanie elementów na stronie.</a:t>
                      </a: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estetyczna, czytelna, przejrzysta, zachęcająca do zapoznania się z nią, bardzo staranna. Atrakcyjna pod względem graficznym.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Dobre rozplanowanie elementów na stronie. Praca wyróżniająca się.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:a16="http://schemas.microsoft.com/office/drawing/2014/main" xmlns="" val="3309768401"/>
                  </a:ext>
                </a:extLst>
              </a:tr>
              <a:tr h="114002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Zaangażowanie w pracę grupy, umiejętność współpracy.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Brak zaangażowania wszystkich członków grupy w pracę i kreatywną współpracę.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zaangażowania w wykonanie plakatu</a:t>
                      </a: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Dobre zaangażowanie w pracę wszystkich członków grupy. Umiejętność współpracy na zadawalającym poziomie.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Uczeń angażował się tylko w jeden etap pracy</a:t>
                      </a: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Pełne zaangażowanie w pracę wszystkich członków grupy na obu etapach pracy nad zadaniem.  Wzajemne motywowanie się do pracy. Umiejętność współpracy w grupie na wysokim poziomie.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:a16="http://schemas.microsoft.com/office/drawing/2014/main" xmlns="" val="560762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7403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74A04B68-57E9-4FCE-B704-596A0C78503A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049824656"/>
              </p:ext>
            </p:extLst>
          </p:nvPr>
        </p:nvGraphicFramePr>
        <p:xfrm>
          <a:off x="428611" y="895363"/>
          <a:ext cx="1094706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7603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000000"/>
                </a:solidFill>
              </a:rPr>
              <a:t>Wnioski</a:t>
            </a: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290" name="Picture 2" descr="Znalezione obrazy dla zapytania: wnioski">
            <a:extLst>
              <a:ext uri="{FF2B5EF4-FFF2-40B4-BE49-F238E27FC236}">
                <a16:creationId xmlns:a16="http://schemas.microsoft.com/office/drawing/2014/main" xmlns="" id="{049A0BED-4C0B-434A-B2D3-AA53B5EB1C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 fontScale="92500" lnSpcReduction="10000"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Poszerzyliście swoją wiedzę na temat zasad projektowania ogrodów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Nauczyliście się jakie jak wykonać oczko wodne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Nauczyliście się jak prezentować swój pomysł klientowi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Mogliście w ciekawy sposób utrwalić Waszą wiedzę z obsługi pakietu Office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oraz zawodową. </a:t>
            </a:r>
            <a:endParaRPr lang="pl-PL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Uczyliście się planowania i organizacji własnej pracy.</a:t>
            </a:r>
          </a:p>
          <a:p>
            <a:pPr marL="0" indent="0">
              <a:spcAft>
                <a:spcPts val="800"/>
              </a:spcAft>
              <a:buNone/>
            </a:pPr>
            <a:endParaRPr lang="pl-PL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805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xmlns="" id="{6A84B152-3496-4C52-AF08-97AFFC09D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xmlns="" id="{6B2ADB95-0FA3-4BD7-A8AC-89D014A83E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Mieliście okazję wykorzystać zdobytą wiedzę do sporządzenia reklamy usługi, którą w przyszłości możecie oferować.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Uczyliście się współpracy w grupie i pracy samodzielnej.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Nauczyliście się wykorzystywać Internet jako źródło informacji.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Mogliście Waszą pracę zaprezentować na forum klasy i podzielić się swoją wiedzą i umiejętnościami.</a:t>
            </a:r>
          </a:p>
          <a:p>
            <a:pPr>
              <a:spcAft>
                <a:spcPts val="800"/>
              </a:spcAft>
            </a:pPr>
            <a:endParaRPr lang="pl-PL" sz="2400" dirty="0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xmlns="" id="{C924DBCE-E731-4B22-8181-A39C1D862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Freeform: Shape 194">
            <a:extLst>
              <a:ext uri="{FF2B5EF4-FFF2-40B4-BE49-F238E27FC236}">
                <a16:creationId xmlns:a16="http://schemas.microsoft.com/office/drawing/2014/main" xmlns="" id="{4CBF9756-6AC8-4C65-84DF-56FBFFA1D8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290" name="Picture 2" descr="Znalezione obrazy dla zapytania: wnioski">
            <a:extLst>
              <a:ext uri="{FF2B5EF4-FFF2-40B4-BE49-F238E27FC236}">
                <a16:creationId xmlns:a16="http://schemas.microsoft.com/office/drawing/2014/main" xmlns="" id="{049A0BED-4C0B-434A-B2D3-AA53B5EB1C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Freeform: Shape 195">
            <a:extLst>
              <a:ext uri="{FF2B5EF4-FFF2-40B4-BE49-F238E27FC236}">
                <a16:creationId xmlns:a16="http://schemas.microsoft.com/office/drawing/2014/main" xmlns="" id="{2D385988-EAAF-4C27-AF8A-2BFBECAF3D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xmlns="" id="{43621FD4-D14D-45D5-9A57-9A2DE5EA59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Freeform: Shape 197">
            <a:extLst>
              <a:ext uri="{FF2B5EF4-FFF2-40B4-BE49-F238E27FC236}">
                <a16:creationId xmlns:a16="http://schemas.microsoft.com/office/drawing/2014/main" xmlns="" id="{B621D332-7329-4994-8836-C429A51B7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9" name="Freeform: Shape 198">
            <a:extLst>
              <a:ext uri="{FF2B5EF4-FFF2-40B4-BE49-F238E27FC236}">
                <a16:creationId xmlns:a16="http://schemas.microsoft.com/office/drawing/2014/main" xmlns="" id="{2D20F754-35A9-4508-BE3C-C59996D143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1077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023" y="-277943"/>
            <a:ext cx="10232526" cy="1454051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1"/>
                </a:solidFill>
              </a:rPr>
              <a:t>Wprowadzenie – informacje dla uczniów</a:t>
            </a: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Znalezione obrazy dla zapytania: oczko wodne">
            <a:extLst>
              <a:ext uri="{FF2B5EF4-FFF2-40B4-BE49-F238E27FC236}">
                <a16:creationId xmlns:a16="http://schemas.microsoft.com/office/drawing/2014/main" xmlns="" id="{7847D30C-4EA4-486C-A49C-CCB4F89CFA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3"/>
          <a:stretch/>
        </p:blipFill>
        <p:spPr bwMode="auto">
          <a:xfrm>
            <a:off x="20" y="906826"/>
            <a:ext cx="4838408" cy="5064143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25" y="1176108"/>
            <a:ext cx="6810375" cy="5154145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000000"/>
                </a:solidFill>
              </a:rPr>
              <a:t>Dziś będziemy pracowali metodą Web Quest.</a:t>
            </a:r>
          </a:p>
          <a:p>
            <a:pPr marL="0" indent="0">
              <a:buNone/>
            </a:pPr>
            <a:endParaRPr lang="pl-PL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rgbClr val="000000"/>
                </a:solidFill>
              </a:rPr>
              <a:t>Przygotowane zajęcia zajmą około 10 godzin i pozwolą się wam zapoznać z zasadami projektowania ogrodów. </a:t>
            </a:r>
          </a:p>
          <a:p>
            <a:pPr marL="0" indent="0">
              <a:buNone/>
            </a:pPr>
            <a:endParaRPr lang="pl-PL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rgbClr val="000000"/>
                </a:solidFill>
              </a:rPr>
              <a:t>Będziecie mieli też możliwość przetestowania swojej wiedzy, projektując ogród z oczkiem wodnym. </a:t>
            </a:r>
          </a:p>
          <a:p>
            <a:pPr marL="0" indent="0">
              <a:buNone/>
            </a:pPr>
            <a:endParaRPr lang="pl-PL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rgbClr val="000000"/>
                </a:solidFill>
              </a:rPr>
              <a:t>Będziecie pracowali w grupach, by nauczyć się współpracy i mieć okazje do wymiany swoich spostrzeżeń z kolegami. </a:t>
            </a:r>
          </a:p>
        </p:txBody>
      </p:sp>
    </p:spTree>
    <p:extLst>
      <p:ext uri="{BB962C8B-B14F-4D97-AF65-F5344CB8AC3E}">
        <p14:creationId xmlns="" xmlns:p14="http://schemas.microsoft.com/office/powerpoint/2010/main" val="1166270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rgbClr val="FFFFFF"/>
                </a:solidFill>
              </a:rPr>
              <a:t>Wprowadzenie – informacje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625" y="2514600"/>
            <a:ext cx="11174700" cy="41814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b="1" dirty="0">
                <a:solidFill>
                  <a:srgbClr val="000000"/>
                </a:solidFill>
              </a:rPr>
              <a:t>Sugerowany czas na realizacje WQ: </a:t>
            </a:r>
          </a:p>
          <a:p>
            <a:pPr marL="0" indent="0">
              <a:buNone/>
            </a:pPr>
            <a:r>
              <a:rPr lang="pl-PL" sz="2400" dirty="0">
                <a:solidFill>
                  <a:srgbClr val="000000"/>
                </a:solidFill>
              </a:rPr>
              <a:t>Uczniowie nad realizacją procesu będą pracowali 10 godzin lekcyjnych</a:t>
            </a:r>
          </a:p>
          <a:p>
            <a:pPr marL="0" indent="0">
              <a:buNone/>
            </a:pPr>
            <a:r>
              <a:rPr lang="pl-PL" sz="2400" b="1" dirty="0">
                <a:solidFill>
                  <a:srgbClr val="000000"/>
                </a:solidFill>
              </a:rPr>
              <a:t>Kryteria oceny:</a:t>
            </a:r>
          </a:p>
          <a:p>
            <a:pPr marL="0" indent="0">
              <a:buNone/>
            </a:pPr>
            <a:r>
              <a:rPr lang="pl-PL" sz="2400" dirty="0">
                <a:solidFill>
                  <a:srgbClr val="000000"/>
                </a:solidFill>
              </a:rPr>
              <a:t>Ocenie podlegać będzie stopień wyczerpania tematu, należy przygotować i ukierunkować uczniów na odpowiednią wiedzę, która zapewni maksymalną ocenę (5). Przekroczenie tego poziomu – ocena 6. </a:t>
            </a:r>
          </a:p>
          <a:p>
            <a:pPr marL="0" indent="0">
              <a:buNone/>
            </a:pPr>
            <a:r>
              <a:rPr lang="pl-PL" sz="2400" b="1" dirty="0">
                <a:solidFill>
                  <a:srgbClr val="000000"/>
                </a:solidFill>
              </a:rPr>
              <a:t>Ewaluacja:</a:t>
            </a:r>
          </a:p>
          <a:p>
            <a:pPr marL="0" indent="0">
              <a:buNone/>
            </a:pPr>
            <a:r>
              <a:rPr lang="pl-PL" sz="2400" dirty="0">
                <a:solidFill>
                  <a:srgbClr val="000000"/>
                </a:solidFill>
              </a:rPr>
              <a:t>Nauczyciel pomoże uczniom przeanalizować treści wspólnie z nimi, aż do momentu ich zrozumienia przez uczniów. Będzie służyć im pomocą, radą, wyjaśnieniami, a nie gotowymi rozwiązaniami. Taka metoda będzie dobrą formą wdrażania do samodzielnego działania i twórczego myślenia.</a:t>
            </a:r>
          </a:p>
        </p:txBody>
      </p:sp>
    </p:spTree>
    <p:extLst>
      <p:ext uri="{BB962C8B-B14F-4D97-AF65-F5344CB8AC3E}">
        <p14:creationId xmlns="" xmlns:p14="http://schemas.microsoft.com/office/powerpoint/2010/main" val="67822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7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9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9" name="Symbol zastępczy zawartości 2">
            <a:extLst>
              <a:ext uri="{FF2B5EF4-FFF2-40B4-BE49-F238E27FC236}">
                <a16:creationId xmlns:a16="http://schemas.microsoft.com/office/drawing/2014/main" xmlns="" id="{EC5F377D-9E4C-41A4-B95E-873CCE600B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43910929"/>
              </p:ext>
            </p:extLst>
          </p:nvPr>
        </p:nvGraphicFramePr>
        <p:xfrm>
          <a:off x="1179226" y="571500"/>
          <a:ext cx="9833548" cy="5215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773020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Będziecie pracować w grupach. Każda z grup wcieli się w pracowników firmy projektującej ogrody.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Zgłosił się do was klient, który chce zamówić projekt ogródka z oczkiem wodnym. Ale wybierze tylko jedną firmę.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Przygotujcie prezentację, która przekona go do Waszej oferty. </a:t>
            </a:r>
          </a:p>
        </p:txBody>
      </p:sp>
      <p:pic>
        <p:nvPicPr>
          <p:cNvPr id="2050" name="Picture 2" descr="Znalezione obrazy dla zapytania: oczko wodne">
            <a:extLst>
              <a:ext uri="{FF2B5EF4-FFF2-40B4-BE49-F238E27FC236}">
                <a16:creationId xmlns:a16="http://schemas.microsoft.com/office/drawing/2014/main" xmlns="" id="{F903CADE-DAEF-442B-BE49-412531639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5882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29883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nalezione obrazy dla zapytania: oczko wodne">
            <a:extLst>
              <a:ext uri="{FF2B5EF4-FFF2-40B4-BE49-F238E27FC236}">
                <a16:creationId xmlns:a16="http://schemas.microsoft.com/office/drawing/2014/main" xmlns="" id="{999BC327-489B-4836-910C-54D22ADB96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8487770-32CC-4874-AA40-B307AF0A1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1" y="371474"/>
            <a:ext cx="5321300" cy="6353175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000000"/>
                </a:solidFill>
              </a:rPr>
              <a:t>Pamiętajcie, Wasz potencjalny klient jest wymagający. Oczekuje nie tylko rysunku oczka wodnego. Z prezentacji chce dowiedzieć się:</a:t>
            </a:r>
          </a:p>
          <a:p>
            <a:pPr marL="0" indent="0">
              <a:buNone/>
            </a:pPr>
            <a:endParaRPr lang="pl-PL" dirty="0">
              <a:solidFill>
                <a:srgbClr val="000000"/>
              </a:solidFill>
            </a:endParaRPr>
          </a:p>
          <a:p>
            <a:r>
              <a:rPr lang="pl-PL" dirty="0">
                <a:solidFill>
                  <a:srgbClr val="000000"/>
                </a:solidFill>
              </a:rPr>
              <a:t>Jak wykonacie oczko wodne</a:t>
            </a:r>
          </a:p>
          <a:p>
            <a:r>
              <a:rPr lang="pl-PL" dirty="0">
                <a:solidFill>
                  <a:srgbClr val="000000"/>
                </a:solidFill>
              </a:rPr>
              <a:t>Jakich roślin użyjecie</a:t>
            </a:r>
          </a:p>
          <a:p>
            <a:r>
              <a:rPr lang="pl-PL" dirty="0">
                <a:solidFill>
                  <a:srgbClr val="000000"/>
                </a:solidFill>
              </a:rPr>
              <a:t>Jakie urządzenia będą pracowały w jego oczku wodnym</a:t>
            </a:r>
          </a:p>
          <a:p>
            <a:r>
              <a:rPr lang="pl-PL" dirty="0">
                <a:solidFill>
                  <a:srgbClr val="000000"/>
                </a:solidFill>
              </a:rPr>
              <a:t>Jak dbać o oczko wodne</a:t>
            </a:r>
          </a:p>
          <a:p>
            <a:r>
              <a:rPr lang="pl-PL" dirty="0">
                <a:solidFill>
                  <a:srgbClr val="000000"/>
                </a:solidFill>
              </a:rPr>
              <a:t>Jak wpisze się w resztę ogrodu. </a:t>
            </a:r>
          </a:p>
          <a:p>
            <a:endParaRPr lang="pl-PL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rgbClr val="000000"/>
                </a:solidFill>
              </a:rPr>
              <a:t>By prezentacja odpowiedziała na jego pytania, musicie poznać zasady projektowania oraz poszukać inspiracji. </a:t>
            </a:r>
          </a:p>
        </p:txBody>
      </p:sp>
    </p:spTree>
    <p:extLst>
      <p:ext uri="{BB962C8B-B14F-4D97-AF65-F5344CB8AC3E}">
        <p14:creationId xmlns="" xmlns:p14="http://schemas.microsoft.com/office/powerpoint/2010/main" val="1375948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xmlns="" id="{F09277A2-25A7-43A4-80C6-D79664AEE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71098405"/>
              </p:ext>
            </p:extLst>
          </p:nvPr>
        </p:nvGraphicFramePr>
        <p:xfrm>
          <a:off x="804997" y="1114697"/>
          <a:ext cx="4706803" cy="494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4358A3FF-F177-4159-8663-8B3FAB10D6C5}"/>
              </a:ext>
            </a:extLst>
          </p:cNvPr>
          <p:cNvSpPr txBox="1"/>
          <p:nvPr/>
        </p:nvSpPr>
        <p:spPr>
          <a:xfrm>
            <a:off x="679269" y="339634"/>
            <a:ext cx="1655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>
                <a:solidFill>
                  <a:schemeClr val="accent1"/>
                </a:solidFill>
              </a:rPr>
              <a:t>PROCES</a:t>
            </a:r>
          </a:p>
        </p:txBody>
      </p:sp>
      <p:pic>
        <p:nvPicPr>
          <p:cNvPr id="7" name="Picture 2" descr="Znalezione obrazy dla zapytania: proces">
            <a:extLst>
              <a:ext uri="{FF2B5EF4-FFF2-40B4-BE49-F238E27FC236}">
                <a16:creationId xmlns:a16="http://schemas.microsoft.com/office/drawing/2014/main" xmlns="" id="{77389250-B766-493E-B0CF-A700079C2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6287" y="662799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300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xmlns="" id="{F09277A2-25A7-43A4-80C6-D79664AEE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3284802"/>
              </p:ext>
            </p:extLst>
          </p:nvPr>
        </p:nvGraphicFramePr>
        <p:xfrm>
          <a:off x="804997" y="644434"/>
          <a:ext cx="4706803" cy="5416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Znalezione obrazy dla zapytania: proces">
            <a:extLst>
              <a:ext uri="{FF2B5EF4-FFF2-40B4-BE49-F238E27FC236}">
                <a16:creationId xmlns:a16="http://schemas.microsoft.com/office/drawing/2014/main" xmlns="" id="{2C4A6119-5130-49A1-9FFC-DA3135B4C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8025" y="345973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85891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xmlns="" id="{F09277A2-25A7-43A4-80C6-D79664AEE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36847506"/>
              </p:ext>
            </p:extLst>
          </p:nvPr>
        </p:nvGraphicFramePr>
        <p:xfrm>
          <a:off x="804997" y="531223"/>
          <a:ext cx="4706803" cy="5529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 descr="Znalezione obrazy dla zapytania: proces">
            <a:extLst>
              <a:ext uri="{FF2B5EF4-FFF2-40B4-BE49-F238E27FC236}">
                <a16:creationId xmlns:a16="http://schemas.microsoft.com/office/drawing/2014/main" xmlns="" id="{4F921B7F-F8E2-4837-9DB6-2CF610AD1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1800" y="345973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3302607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1216</Words>
  <Application>Microsoft Office PowerPoint</Application>
  <PresentationFormat>Niestandardowy</PresentationFormat>
  <Paragraphs>138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Oczko wodne </vt:lpstr>
      <vt:lpstr>Wprowadzenie – informacje dla uczniów</vt:lpstr>
      <vt:lpstr>Wprowadzenie – informacje dla nauczyciela</vt:lpstr>
      <vt:lpstr>Slajd 4</vt:lpstr>
      <vt:lpstr>ZADANIE</vt:lpstr>
      <vt:lpstr>Slajd 6</vt:lpstr>
      <vt:lpstr>Slajd 7</vt:lpstr>
      <vt:lpstr>Slajd 8</vt:lpstr>
      <vt:lpstr>Slajd 9</vt:lpstr>
      <vt:lpstr>Slajd 10</vt:lpstr>
      <vt:lpstr>Jak wykonać oczko wodne</vt:lpstr>
      <vt:lpstr>Slajd 12</vt:lpstr>
      <vt:lpstr>Slajd 13</vt:lpstr>
      <vt:lpstr>Oczka wodne - inspiracje</vt:lpstr>
      <vt:lpstr>Źródła</vt:lpstr>
      <vt:lpstr>EWALUACJA</vt:lpstr>
      <vt:lpstr>EWALUACJA</vt:lpstr>
      <vt:lpstr>Wnioski</vt:lpstr>
      <vt:lpstr>Slajd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Oczko wodne</dc:title>
  <dc:creator>Michał Pyclik</dc:creator>
  <cp:lastModifiedBy>Konrad1</cp:lastModifiedBy>
  <cp:revision>9</cp:revision>
  <dcterms:created xsi:type="dcterms:W3CDTF">2021-02-22T06:21:20Z</dcterms:created>
  <dcterms:modified xsi:type="dcterms:W3CDTF">2021-09-22T11:29:43Z</dcterms:modified>
</cp:coreProperties>
</file>